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65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2" autoAdjust="0"/>
    <p:restoredTop sz="94660"/>
  </p:normalViewPr>
  <p:slideViewPr>
    <p:cSldViewPr>
      <p:cViewPr varScale="1">
        <p:scale>
          <a:sx n="87" d="100"/>
          <a:sy n="87" d="100"/>
        </p:scale>
        <p:origin x="108" y="42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2247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4707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9115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8749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5170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2955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042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1498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95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885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101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7" name="Group 757"/>
          <p:cNvGrpSpPr>
            <a:grpSpLocks/>
          </p:cNvGrpSpPr>
          <p:nvPr/>
        </p:nvGrpSpPr>
        <p:grpSpPr bwMode="auto">
          <a:xfrm>
            <a:off x="645206" y="220896"/>
            <a:ext cx="8454571" cy="6365875"/>
            <a:chOff x="233" y="217"/>
            <a:chExt cx="7456" cy="5614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AAA22B09-7352-465A-AA0F-F39090E0DE92}"/>
              </a:ext>
            </a:extLst>
          </p:cNvPr>
          <p:cNvSpPr txBox="1"/>
          <p:nvPr/>
        </p:nvSpPr>
        <p:spPr>
          <a:xfrm>
            <a:off x="20585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742ABDEE-C8F7-4BA2-9875-D327A428A8FB}"/>
              </a:ext>
            </a:extLst>
          </p:cNvPr>
          <p:cNvSpPr txBox="1"/>
          <p:nvPr/>
        </p:nvSpPr>
        <p:spPr>
          <a:xfrm>
            <a:off x="17057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841394AA-D439-4DA1-BFA8-60381D420DCC}"/>
              </a:ext>
            </a:extLst>
          </p:cNvPr>
          <p:cNvCxnSpPr/>
          <p:nvPr/>
        </p:nvCxnSpPr>
        <p:spPr>
          <a:xfrm>
            <a:off x="19746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6437964-1E8B-4AC9-9126-8F806D434896}"/>
              </a:ext>
            </a:extLst>
          </p:cNvPr>
          <p:cNvGrpSpPr/>
          <p:nvPr/>
        </p:nvGrpSpPr>
        <p:grpSpPr>
          <a:xfrm>
            <a:off x="7447686" y="882541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A9DCFE36-15DC-4D62-84BD-D7BF100540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CFB5CAF4-C337-4BC9-AAE1-31402ACF05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EE82CECF-0231-412E-9D0E-17D2CF749704}"/>
              </a:ext>
            </a:extLst>
          </p:cNvPr>
          <p:cNvGrpSpPr/>
          <p:nvPr/>
        </p:nvGrpSpPr>
        <p:grpSpPr>
          <a:xfrm>
            <a:off x="6575231" y="446313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A124AB51-0426-4615-9595-BBCB78EC2F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36E32037-4E2E-4D61-95D1-331D8FDAEC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788B742-EDFC-4F9B-9B18-9FA31029CDDC}"/>
              </a:ext>
            </a:extLst>
          </p:cNvPr>
          <p:cNvGrpSpPr/>
          <p:nvPr/>
        </p:nvGrpSpPr>
        <p:grpSpPr>
          <a:xfrm>
            <a:off x="5052264" y="3569469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E9BDC47B-7785-4A2D-9B39-DA70570B09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E2B57FB-44FD-4FA6-AE9F-C684F66974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F036562-A7BD-4E64-A892-ED0D370BD1B9}"/>
              </a:ext>
            </a:extLst>
          </p:cNvPr>
          <p:cNvGrpSpPr/>
          <p:nvPr/>
        </p:nvGrpSpPr>
        <p:grpSpPr>
          <a:xfrm>
            <a:off x="5823706" y="3569469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42381602-FCA9-4439-B41B-56830D4A84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DBB69E20-9A63-4357-A9BC-DB20C2CF49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E65286C0-055E-4989-8A0B-721ADDFE4F59}"/>
              </a:ext>
            </a:extLst>
          </p:cNvPr>
          <p:cNvGrpSpPr/>
          <p:nvPr/>
        </p:nvGrpSpPr>
        <p:grpSpPr>
          <a:xfrm>
            <a:off x="6605090" y="3569469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2D9B71F7-7DB5-420E-A1EF-A03D6A4781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D4946834-967D-4348-833F-3B9E02E041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60C28E42-FDA2-4D74-B850-C316640BCA31}"/>
              </a:ext>
            </a:extLst>
          </p:cNvPr>
          <p:cNvGrpSpPr/>
          <p:nvPr/>
        </p:nvGrpSpPr>
        <p:grpSpPr>
          <a:xfrm>
            <a:off x="7774803" y="4067138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64CFFFE9-13F5-46FD-BED3-CBB88C1F4D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5CBA63E4-491B-40B8-AEC2-85983EEB0B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75EA97C3-9A9A-412A-8451-17EB962C3753}"/>
              </a:ext>
            </a:extLst>
          </p:cNvPr>
          <p:cNvGrpSpPr/>
          <p:nvPr/>
        </p:nvGrpSpPr>
        <p:grpSpPr>
          <a:xfrm>
            <a:off x="3540129" y="2855878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6FE2F042-7FBA-4E83-95CC-4FDD87EE8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636BA958-E7A8-4290-9303-6971F6AC12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DDC90EE0-1F9D-4617-BB68-87A9FB827EB9}"/>
              </a:ext>
            </a:extLst>
          </p:cNvPr>
          <p:cNvGrpSpPr/>
          <p:nvPr/>
        </p:nvGrpSpPr>
        <p:grpSpPr>
          <a:xfrm>
            <a:off x="2709346" y="2828324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B6C4811-9438-4A6B-87A3-2184279176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49C260B6-6614-4B95-AA70-6F672C9F2E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A88EAD9A-E7B6-4EBD-9F7D-96B7CB91E828}"/>
              </a:ext>
            </a:extLst>
          </p:cNvPr>
          <p:cNvGrpSpPr/>
          <p:nvPr/>
        </p:nvGrpSpPr>
        <p:grpSpPr>
          <a:xfrm>
            <a:off x="1890619" y="3437862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ABE2F799-ABF7-4F5D-8587-68E658DE69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4C697C1B-7AFA-4DA3-96AE-557FA4936A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1E9254A6-3FB8-4AE9-B21C-F3787C4F4CEE}"/>
              </a:ext>
            </a:extLst>
          </p:cNvPr>
          <p:cNvGrpSpPr/>
          <p:nvPr/>
        </p:nvGrpSpPr>
        <p:grpSpPr>
          <a:xfrm>
            <a:off x="4137864" y="4131444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D4D0B039-98CA-4A3B-BE23-548792ADD5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56F51D34-CCE2-4A8B-95C1-A0310ECAA9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923223F4-5697-4173-A7A0-1CC7462F7B50}"/>
              </a:ext>
            </a:extLst>
          </p:cNvPr>
          <p:cNvGrpSpPr/>
          <p:nvPr/>
        </p:nvGrpSpPr>
        <p:grpSpPr>
          <a:xfrm>
            <a:off x="1458822" y="5613599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1C8AFA9A-ABAB-4C73-BB8F-8CEE712F09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1C07BD84-6DBA-44B6-9681-E30BA9A6AE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BEE51007-88CD-4038-9626-672D643C5DD4}"/>
              </a:ext>
            </a:extLst>
          </p:cNvPr>
          <p:cNvGrpSpPr/>
          <p:nvPr/>
        </p:nvGrpSpPr>
        <p:grpSpPr>
          <a:xfrm>
            <a:off x="2151449" y="4784998"/>
            <a:ext cx="720000" cy="430244"/>
            <a:chOff x="6555416" y="4900731"/>
            <a:chExt cx="720000" cy="378515"/>
          </a:xfrm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71A11A6B-7295-441D-A16C-BEE5C50781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6BF6CB16-1D26-48F2-AECC-05A9108289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402324CA-D6EF-4512-9472-450EBB3C8733}"/>
              </a:ext>
            </a:extLst>
          </p:cNvPr>
          <p:cNvGrpSpPr/>
          <p:nvPr/>
        </p:nvGrpSpPr>
        <p:grpSpPr>
          <a:xfrm>
            <a:off x="2122026" y="3956876"/>
            <a:ext cx="720000" cy="430244"/>
            <a:chOff x="6555416" y="4900731"/>
            <a:chExt cx="720000" cy="378515"/>
          </a:xfrm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8D25B6F6-F83B-4D9A-80C4-8991080778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BA8BAFF4-4B75-471E-8984-35806E937D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DD94D991-8B6F-4092-84DA-D8E58DE2AECF}"/>
              </a:ext>
            </a:extLst>
          </p:cNvPr>
          <p:cNvGrpSpPr/>
          <p:nvPr/>
        </p:nvGrpSpPr>
        <p:grpSpPr>
          <a:xfrm>
            <a:off x="3043144" y="3590262"/>
            <a:ext cx="720000" cy="430244"/>
            <a:chOff x="6555416" y="4900731"/>
            <a:chExt cx="720000" cy="378515"/>
          </a:xfrm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6D81AD73-973D-4829-B440-55B70B2D30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8791F38E-F353-48F0-BE19-AAB5849A59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CBD6204D-7231-4700-91AB-93D673D78ACB}"/>
              </a:ext>
            </a:extLst>
          </p:cNvPr>
          <p:cNvGrpSpPr/>
          <p:nvPr/>
        </p:nvGrpSpPr>
        <p:grpSpPr>
          <a:xfrm>
            <a:off x="3023439" y="4302894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0D263C4C-3BF6-4647-9C50-2FA6EB98CB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6E863E8A-2B92-4E9C-AEED-D224755AC8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1AFE3E26-61CC-4FD7-8922-200CA9CA0048}"/>
              </a:ext>
            </a:extLst>
          </p:cNvPr>
          <p:cNvGrpSpPr/>
          <p:nvPr/>
        </p:nvGrpSpPr>
        <p:grpSpPr>
          <a:xfrm>
            <a:off x="3585414" y="4845819"/>
            <a:ext cx="720000" cy="430244"/>
            <a:chOff x="6555416" y="4900731"/>
            <a:chExt cx="720000" cy="378515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D9CEC18F-FE72-41CB-8739-40B44CEA32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D268C571-6B76-4A5A-92B1-C96304188F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410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7" name="Group 757"/>
          <p:cNvGrpSpPr>
            <a:grpSpLocks/>
          </p:cNvGrpSpPr>
          <p:nvPr/>
        </p:nvGrpSpPr>
        <p:grpSpPr bwMode="auto">
          <a:xfrm>
            <a:off x="645206" y="220896"/>
            <a:ext cx="8454571" cy="6365875"/>
            <a:chOff x="233" y="217"/>
            <a:chExt cx="7456" cy="5614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AAA22B09-7352-465A-AA0F-F39090E0DE92}"/>
              </a:ext>
            </a:extLst>
          </p:cNvPr>
          <p:cNvSpPr txBox="1"/>
          <p:nvPr/>
        </p:nvSpPr>
        <p:spPr>
          <a:xfrm>
            <a:off x="20585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742ABDEE-C8F7-4BA2-9875-D327A428A8FB}"/>
              </a:ext>
            </a:extLst>
          </p:cNvPr>
          <p:cNvSpPr txBox="1"/>
          <p:nvPr/>
        </p:nvSpPr>
        <p:spPr>
          <a:xfrm>
            <a:off x="17057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841394AA-D439-4DA1-BFA8-60381D420DCC}"/>
              </a:ext>
            </a:extLst>
          </p:cNvPr>
          <p:cNvCxnSpPr/>
          <p:nvPr/>
        </p:nvCxnSpPr>
        <p:spPr>
          <a:xfrm>
            <a:off x="19746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6437964-1E8B-4AC9-9126-8F806D434896}"/>
              </a:ext>
            </a:extLst>
          </p:cNvPr>
          <p:cNvGrpSpPr/>
          <p:nvPr/>
        </p:nvGrpSpPr>
        <p:grpSpPr>
          <a:xfrm>
            <a:off x="7447686" y="8825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A9DCFE36-15DC-4D62-84BD-D7BF100540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CFB5CAF4-C337-4BC9-AAE1-31402ACF05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EE82CECF-0231-412E-9D0E-17D2CF749704}"/>
              </a:ext>
            </a:extLst>
          </p:cNvPr>
          <p:cNvGrpSpPr/>
          <p:nvPr/>
        </p:nvGrpSpPr>
        <p:grpSpPr>
          <a:xfrm>
            <a:off x="6575231" y="4463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A124AB51-0426-4615-9595-BBCB78EC2F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36E32037-4E2E-4D61-95D1-331D8FDAEC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788B742-EDFC-4F9B-9B18-9FA31029CDDC}"/>
              </a:ext>
            </a:extLst>
          </p:cNvPr>
          <p:cNvGrpSpPr/>
          <p:nvPr/>
        </p:nvGrpSpPr>
        <p:grpSpPr>
          <a:xfrm>
            <a:off x="5052264" y="3569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E9BDC47B-7785-4A2D-9B39-DA70570B09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E2B57FB-44FD-4FA6-AE9F-C684F66974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F036562-A7BD-4E64-A892-ED0D370BD1B9}"/>
              </a:ext>
            </a:extLst>
          </p:cNvPr>
          <p:cNvGrpSpPr/>
          <p:nvPr/>
        </p:nvGrpSpPr>
        <p:grpSpPr>
          <a:xfrm>
            <a:off x="5823706" y="3569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42381602-FCA9-4439-B41B-56830D4A84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DBB69E20-9A63-4357-A9BC-DB20C2CF49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E65286C0-055E-4989-8A0B-721ADDFE4F59}"/>
              </a:ext>
            </a:extLst>
          </p:cNvPr>
          <p:cNvGrpSpPr/>
          <p:nvPr/>
        </p:nvGrpSpPr>
        <p:grpSpPr>
          <a:xfrm>
            <a:off x="6605090" y="3569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2D9B71F7-7DB5-420E-A1EF-A03D6A4781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D4946834-967D-4348-833F-3B9E02E041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60C28E42-FDA2-4D74-B850-C316640BCA31}"/>
              </a:ext>
            </a:extLst>
          </p:cNvPr>
          <p:cNvGrpSpPr/>
          <p:nvPr/>
        </p:nvGrpSpPr>
        <p:grpSpPr>
          <a:xfrm>
            <a:off x="7774803" y="40671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64CFFFE9-13F5-46FD-BED3-CBB88C1F4D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5CBA63E4-491B-40B8-AEC2-85983EEB0B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75EA97C3-9A9A-412A-8451-17EB962C3753}"/>
              </a:ext>
            </a:extLst>
          </p:cNvPr>
          <p:cNvGrpSpPr/>
          <p:nvPr/>
        </p:nvGrpSpPr>
        <p:grpSpPr>
          <a:xfrm>
            <a:off x="3540129" y="28558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6FE2F042-7FBA-4E83-95CC-4FDD87EE8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636BA958-E7A8-4290-9303-6971F6AC12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DDC90EE0-1F9D-4617-BB68-87A9FB827EB9}"/>
              </a:ext>
            </a:extLst>
          </p:cNvPr>
          <p:cNvGrpSpPr/>
          <p:nvPr/>
        </p:nvGrpSpPr>
        <p:grpSpPr>
          <a:xfrm>
            <a:off x="2709346" y="28283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B6C4811-9438-4A6B-87A3-2184279176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49C260B6-6614-4B95-AA70-6F672C9F2E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A88EAD9A-E7B6-4EBD-9F7D-96B7CB91E828}"/>
              </a:ext>
            </a:extLst>
          </p:cNvPr>
          <p:cNvGrpSpPr/>
          <p:nvPr/>
        </p:nvGrpSpPr>
        <p:grpSpPr>
          <a:xfrm>
            <a:off x="1890619" y="3437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ABE2F799-ABF7-4F5D-8587-68E658DE69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4C697C1B-7AFA-4DA3-96AE-557FA4936A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1E9254A6-3FB8-4AE9-B21C-F3787C4F4CEE}"/>
              </a:ext>
            </a:extLst>
          </p:cNvPr>
          <p:cNvGrpSpPr/>
          <p:nvPr/>
        </p:nvGrpSpPr>
        <p:grpSpPr>
          <a:xfrm>
            <a:off x="4137864" y="41314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D4D0B039-98CA-4A3B-BE23-548792ADD5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56F51D34-CCE2-4A8B-95C1-A0310ECAA9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923223F4-5697-4173-A7A0-1CC7462F7B50}"/>
              </a:ext>
            </a:extLst>
          </p:cNvPr>
          <p:cNvGrpSpPr/>
          <p:nvPr/>
        </p:nvGrpSpPr>
        <p:grpSpPr>
          <a:xfrm>
            <a:off x="1458822" y="56135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1C8AFA9A-ABAB-4C73-BB8F-8CEE712F09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1C07BD84-6DBA-44B6-9681-E30BA9A6AE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BEE51007-88CD-4038-9626-672D643C5DD4}"/>
              </a:ext>
            </a:extLst>
          </p:cNvPr>
          <p:cNvGrpSpPr/>
          <p:nvPr/>
        </p:nvGrpSpPr>
        <p:grpSpPr>
          <a:xfrm>
            <a:off x="2151449" y="47849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71A11A6B-7295-441D-A16C-BEE5C50781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6BF6CB16-1D26-48F2-AECC-05A9108289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402324CA-D6EF-4512-9472-450EBB3C8733}"/>
              </a:ext>
            </a:extLst>
          </p:cNvPr>
          <p:cNvGrpSpPr/>
          <p:nvPr/>
        </p:nvGrpSpPr>
        <p:grpSpPr>
          <a:xfrm>
            <a:off x="2122026" y="395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8D25B6F6-F83B-4D9A-80C4-8991080778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BA8BAFF4-4B75-471E-8984-35806E937D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DD94D991-8B6F-4092-84DA-D8E58DE2AECF}"/>
              </a:ext>
            </a:extLst>
          </p:cNvPr>
          <p:cNvGrpSpPr/>
          <p:nvPr/>
        </p:nvGrpSpPr>
        <p:grpSpPr>
          <a:xfrm>
            <a:off x="3043144" y="3590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6D81AD73-973D-4829-B440-55B70B2D30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8791F38E-F353-48F0-BE19-AAB5849A59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CBD6204D-7231-4700-91AB-93D673D78ACB}"/>
              </a:ext>
            </a:extLst>
          </p:cNvPr>
          <p:cNvGrpSpPr/>
          <p:nvPr/>
        </p:nvGrpSpPr>
        <p:grpSpPr>
          <a:xfrm>
            <a:off x="3023439" y="4302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0D263C4C-3BF6-4647-9C50-2FA6EB98CB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6E863E8A-2B92-4E9C-AEED-D224755AC8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1AFE3E26-61CC-4FD7-8922-200CA9CA0048}"/>
              </a:ext>
            </a:extLst>
          </p:cNvPr>
          <p:cNvGrpSpPr/>
          <p:nvPr/>
        </p:nvGrpSpPr>
        <p:grpSpPr>
          <a:xfrm>
            <a:off x="3585414" y="48458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D9CEC18F-FE72-41CB-8739-40B44CEA32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D268C571-6B76-4A5A-92B1-C96304188F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89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/>
          <p:cNvGrpSpPr>
            <a:grpSpLocks/>
          </p:cNvGrpSpPr>
          <p:nvPr/>
        </p:nvGrpSpPr>
        <p:grpSpPr bwMode="auto">
          <a:xfrm>
            <a:off x="645206" y="214313"/>
            <a:ext cx="8422821" cy="6429375"/>
            <a:chOff x="233" y="189"/>
            <a:chExt cx="7428" cy="5670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352" y="1890"/>
              <a:ext cx="2041" cy="2948"/>
            </a:xfrm>
            <a:custGeom>
              <a:avLst/>
              <a:gdLst>
                <a:gd name="T0" fmla="*/ 56 w 2041"/>
                <a:gd name="T1" fmla="*/ 170 h 2948"/>
                <a:gd name="T2" fmla="*/ 113 w 2041"/>
                <a:gd name="T3" fmla="*/ 567 h 2948"/>
                <a:gd name="T4" fmla="*/ 226 w 2041"/>
                <a:gd name="T5" fmla="*/ 680 h 2948"/>
                <a:gd name="T6" fmla="*/ 56 w 2041"/>
                <a:gd name="T7" fmla="*/ 850 h 2948"/>
                <a:gd name="T8" fmla="*/ 56 w 2041"/>
                <a:gd name="T9" fmla="*/ 907 h 2948"/>
                <a:gd name="T10" fmla="*/ 113 w 2041"/>
                <a:gd name="T11" fmla="*/ 1304 h 2948"/>
                <a:gd name="T12" fmla="*/ 340 w 2041"/>
                <a:gd name="T13" fmla="*/ 1361 h 2948"/>
                <a:gd name="T14" fmla="*/ 453 w 2041"/>
                <a:gd name="T15" fmla="*/ 1361 h 2948"/>
                <a:gd name="T16" fmla="*/ 510 w 2041"/>
                <a:gd name="T17" fmla="*/ 1474 h 2948"/>
                <a:gd name="T18" fmla="*/ 567 w 2041"/>
                <a:gd name="T19" fmla="*/ 1758 h 2948"/>
                <a:gd name="T20" fmla="*/ 680 w 2041"/>
                <a:gd name="T21" fmla="*/ 1814 h 2948"/>
                <a:gd name="T22" fmla="*/ 737 w 2041"/>
                <a:gd name="T23" fmla="*/ 2041 h 2948"/>
                <a:gd name="T24" fmla="*/ 850 w 2041"/>
                <a:gd name="T25" fmla="*/ 2155 h 2948"/>
                <a:gd name="T26" fmla="*/ 793 w 2041"/>
                <a:gd name="T27" fmla="*/ 2552 h 2948"/>
                <a:gd name="T28" fmla="*/ 907 w 2041"/>
                <a:gd name="T29" fmla="*/ 2665 h 2948"/>
                <a:gd name="T30" fmla="*/ 964 w 2041"/>
                <a:gd name="T31" fmla="*/ 2835 h 2948"/>
                <a:gd name="T32" fmla="*/ 1134 w 2041"/>
                <a:gd name="T33" fmla="*/ 2892 h 2948"/>
                <a:gd name="T34" fmla="*/ 1247 w 2041"/>
                <a:gd name="T35" fmla="*/ 2892 h 2948"/>
                <a:gd name="T36" fmla="*/ 1474 w 2041"/>
                <a:gd name="T37" fmla="*/ 2948 h 2948"/>
                <a:gd name="T38" fmla="*/ 1644 w 2041"/>
                <a:gd name="T39" fmla="*/ 2835 h 2948"/>
                <a:gd name="T40" fmla="*/ 1814 w 2041"/>
                <a:gd name="T41" fmla="*/ 2778 h 2948"/>
                <a:gd name="T42" fmla="*/ 1757 w 2041"/>
                <a:gd name="T43" fmla="*/ 2552 h 2948"/>
                <a:gd name="T44" fmla="*/ 1644 w 2041"/>
                <a:gd name="T45" fmla="*/ 2438 h 2948"/>
                <a:gd name="T46" fmla="*/ 1587 w 2041"/>
                <a:gd name="T47" fmla="*/ 2211 h 2948"/>
                <a:gd name="T48" fmla="*/ 1587 w 2041"/>
                <a:gd name="T49" fmla="*/ 1871 h 2948"/>
                <a:gd name="T50" fmla="*/ 1644 w 2041"/>
                <a:gd name="T51" fmla="*/ 1077 h 2948"/>
                <a:gd name="T52" fmla="*/ 1757 w 2041"/>
                <a:gd name="T53" fmla="*/ 850 h 2948"/>
                <a:gd name="T54" fmla="*/ 1984 w 2041"/>
                <a:gd name="T55" fmla="*/ 850 h 2948"/>
                <a:gd name="T56" fmla="*/ 1984 w 2041"/>
                <a:gd name="T57" fmla="*/ 737 h 2948"/>
                <a:gd name="T58" fmla="*/ 1927 w 2041"/>
                <a:gd name="T59" fmla="*/ 624 h 2948"/>
                <a:gd name="T60" fmla="*/ 1984 w 2041"/>
                <a:gd name="T61" fmla="*/ 283 h 2948"/>
                <a:gd name="T62" fmla="*/ 1984 w 2041"/>
                <a:gd name="T63" fmla="*/ 170 h 2948"/>
                <a:gd name="T64" fmla="*/ 1927 w 2041"/>
                <a:gd name="T65" fmla="*/ 57 h 2948"/>
                <a:gd name="T66" fmla="*/ 1644 w 2041"/>
                <a:gd name="T67" fmla="*/ 0 h 2948"/>
                <a:gd name="T68" fmla="*/ 1587 w 2041"/>
                <a:gd name="T69" fmla="*/ 340 h 2948"/>
                <a:gd name="T70" fmla="*/ 1474 w 2041"/>
                <a:gd name="T71" fmla="*/ 227 h 2948"/>
                <a:gd name="T72" fmla="*/ 1417 w 2041"/>
                <a:gd name="T73" fmla="*/ 397 h 2948"/>
                <a:gd name="T74" fmla="*/ 1304 w 2041"/>
                <a:gd name="T75" fmla="*/ 510 h 2948"/>
                <a:gd name="T76" fmla="*/ 1077 w 2041"/>
                <a:gd name="T77" fmla="*/ 454 h 2948"/>
                <a:gd name="T78" fmla="*/ 510 w 2041"/>
                <a:gd name="T79" fmla="*/ 397 h 2948"/>
                <a:gd name="T80" fmla="*/ 453 w 2041"/>
                <a:gd name="T81" fmla="*/ 283 h 2948"/>
                <a:gd name="T82" fmla="*/ 340 w 2041"/>
                <a:gd name="T83" fmla="*/ 340 h 2948"/>
                <a:gd name="T84" fmla="*/ 170 w 2041"/>
                <a:gd name="T85" fmla="*/ 283 h 2948"/>
                <a:gd name="T86" fmla="*/ 0 w 2041"/>
                <a:gd name="T87" fmla="*/ 113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1" h="2948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1304"/>
                  </a:lnTo>
                  <a:lnTo>
                    <a:pt x="226" y="1304"/>
                  </a:lnTo>
                  <a:lnTo>
                    <a:pt x="226" y="1361"/>
                  </a:lnTo>
                  <a:lnTo>
                    <a:pt x="340" y="1361"/>
                  </a:lnTo>
                  <a:lnTo>
                    <a:pt x="340" y="1418"/>
                  </a:lnTo>
                  <a:lnTo>
                    <a:pt x="453" y="1418"/>
                  </a:lnTo>
                  <a:lnTo>
                    <a:pt x="453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510" y="1474"/>
                  </a:lnTo>
                  <a:lnTo>
                    <a:pt x="510" y="1701"/>
                  </a:lnTo>
                  <a:lnTo>
                    <a:pt x="567" y="1701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23" y="1814"/>
                  </a:lnTo>
                  <a:lnTo>
                    <a:pt x="680" y="1814"/>
                  </a:lnTo>
                  <a:lnTo>
                    <a:pt x="680" y="1928"/>
                  </a:lnTo>
                  <a:lnTo>
                    <a:pt x="737" y="1928"/>
                  </a:lnTo>
                  <a:lnTo>
                    <a:pt x="737" y="2041"/>
                  </a:lnTo>
                  <a:lnTo>
                    <a:pt x="793" y="2041"/>
                  </a:lnTo>
                  <a:lnTo>
                    <a:pt x="793" y="2155"/>
                  </a:lnTo>
                  <a:lnTo>
                    <a:pt x="850" y="2155"/>
                  </a:lnTo>
                  <a:lnTo>
                    <a:pt x="850" y="2438"/>
                  </a:lnTo>
                  <a:lnTo>
                    <a:pt x="793" y="2438"/>
                  </a:lnTo>
                  <a:lnTo>
                    <a:pt x="793" y="2552"/>
                  </a:lnTo>
                  <a:lnTo>
                    <a:pt x="850" y="2552"/>
                  </a:lnTo>
                  <a:lnTo>
                    <a:pt x="850" y="2665"/>
                  </a:lnTo>
                  <a:lnTo>
                    <a:pt x="907" y="2665"/>
                  </a:lnTo>
                  <a:lnTo>
                    <a:pt x="907" y="2778"/>
                  </a:lnTo>
                  <a:lnTo>
                    <a:pt x="964" y="2778"/>
                  </a:lnTo>
                  <a:lnTo>
                    <a:pt x="964" y="2835"/>
                  </a:lnTo>
                  <a:lnTo>
                    <a:pt x="1020" y="2835"/>
                  </a:lnTo>
                  <a:lnTo>
                    <a:pt x="1020" y="2892"/>
                  </a:lnTo>
                  <a:lnTo>
                    <a:pt x="1134" y="2892"/>
                  </a:lnTo>
                  <a:lnTo>
                    <a:pt x="1134" y="2948"/>
                  </a:lnTo>
                  <a:lnTo>
                    <a:pt x="1247" y="2948"/>
                  </a:lnTo>
                  <a:lnTo>
                    <a:pt x="1247" y="2892"/>
                  </a:lnTo>
                  <a:lnTo>
                    <a:pt x="1360" y="2892"/>
                  </a:lnTo>
                  <a:lnTo>
                    <a:pt x="1360" y="2948"/>
                  </a:lnTo>
                  <a:lnTo>
                    <a:pt x="1474" y="2948"/>
                  </a:lnTo>
                  <a:lnTo>
                    <a:pt x="1474" y="2892"/>
                  </a:lnTo>
                  <a:lnTo>
                    <a:pt x="1644" y="2892"/>
                  </a:lnTo>
                  <a:lnTo>
                    <a:pt x="1644" y="2835"/>
                  </a:lnTo>
                  <a:lnTo>
                    <a:pt x="1757" y="2835"/>
                  </a:lnTo>
                  <a:lnTo>
                    <a:pt x="1757" y="2778"/>
                  </a:lnTo>
                  <a:lnTo>
                    <a:pt x="1814" y="2778"/>
                  </a:lnTo>
                  <a:lnTo>
                    <a:pt x="1814" y="2665"/>
                  </a:lnTo>
                  <a:lnTo>
                    <a:pt x="1757" y="2665"/>
                  </a:lnTo>
                  <a:lnTo>
                    <a:pt x="1757" y="2552"/>
                  </a:lnTo>
                  <a:lnTo>
                    <a:pt x="1701" y="2552"/>
                  </a:lnTo>
                  <a:lnTo>
                    <a:pt x="1701" y="2438"/>
                  </a:lnTo>
                  <a:lnTo>
                    <a:pt x="1644" y="2438"/>
                  </a:lnTo>
                  <a:lnTo>
                    <a:pt x="1644" y="2325"/>
                  </a:lnTo>
                  <a:lnTo>
                    <a:pt x="1587" y="2325"/>
                  </a:lnTo>
                  <a:lnTo>
                    <a:pt x="1587" y="2211"/>
                  </a:lnTo>
                  <a:lnTo>
                    <a:pt x="1531" y="2211"/>
                  </a:lnTo>
                  <a:lnTo>
                    <a:pt x="1531" y="1871"/>
                  </a:lnTo>
                  <a:lnTo>
                    <a:pt x="1587" y="1871"/>
                  </a:lnTo>
                  <a:lnTo>
                    <a:pt x="1587" y="1247"/>
                  </a:lnTo>
                  <a:lnTo>
                    <a:pt x="1644" y="1247"/>
                  </a:lnTo>
                  <a:lnTo>
                    <a:pt x="1644" y="1077"/>
                  </a:lnTo>
                  <a:lnTo>
                    <a:pt x="1701" y="1077"/>
                  </a:lnTo>
                  <a:lnTo>
                    <a:pt x="1701" y="850"/>
                  </a:lnTo>
                  <a:lnTo>
                    <a:pt x="1757" y="850"/>
                  </a:lnTo>
                  <a:lnTo>
                    <a:pt x="1757" y="907"/>
                  </a:lnTo>
                  <a:lnTo>
                    <a:pt x="1984" y="907"/>
                  </a:lnTo>
                  <a:lnTo>
                    <a:pt x="1984" y="850"/>
                  </a:lnTo>
                  <a:lnTo>
                    <a:pt x="2041" y="850"/>
                  </a:lnTo>
                  <a:lnTo>
                    <a:pt x="2041" y="737"/>
                  </a:lnTo>
                  <a:lnTo>
                    <a:pt x="1984" y="737"/>
                  </a:lnTo>
                  <a:lnTo>
                    <a:pt x="1984" y="680"/>
                  </a:lnTo>
                  <a:lnTo>
                    <a:pt x="1984" y="624"/>
                  </a:lnTo>
                  <a:lnTo>
                    <a:pt x="1927" y="624"/>
                  </a:lnTo>
                  <a:lnTo>
                    <a:pt x="1927" y="567"/>
                  </a:lnTo>
                  <a:lnTo>
                    <a:pt x="1984" y="567"/>
                  </a:lnTo>
                  <a:lnTo>
                    <a:pt x="1984" y="283"/>
                  </a:lnTo>
                  <a:lnTo>
                    <a:pt x="2041" y="283"/>
                  </a:lnTo>
                  <a:lnTo>
                    <a:pt x="2041" y="170"/>
                  </a:lnTo>
                  <a:lnTo>
                    <a:pt x="1984" y="170"/>
                  </a:lnTo>
                  <a:lnTo>
                    <a:pt x="1984" y="113"/>
                  </a:lnTo>
                  <a:lnTo>
                    <a:pt x="1927" y="113"/>
                  </a:lnTo>
                  <a:lnTo>
                    <a:pt x="1927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644" y="0"/>
                  </a:lnTo>
                  <a:lnTo>
                    <a:pt x="1644" y="227"/>
                  </a:lnTo>
                  <a:lnTo>
                    <a:pt x="1587" y="227"/>
                  </a:lnTo>
                  <a:lnTo>
                    <a:pt x="1587" y="340"/>
                  </a:lnTo>
                  <a:lnTo>
                    <a:pt x="1531" y="340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397"/>
                  </a:lnTo>
                  <a:lnTo>
                    <a:pt x="1360" y="397"/>
                  </a:lnTo>
                  <a:lnTo>
                    <a:pt x="1360" y="510"/>
                  </a:lnTo>
                  <a:lnTo>
                    <a:pt x="1304" y="510"/>
                  </a:lnTo>
                  <a:lnTo>
                    <a:pt x="130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6" y="283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883" y="2740"/>
              <a:ext cx="510" cy="1702"/>
            </a:xfrm>
            <a:custGeom>
              <a:avLst/>
              <a:gdLst>
                <a:gd name="T0" fmla="*/ 396 w 510"/>
                <a:gd name="T1" fmla="*/ 57 h 1702"/>
                <a:gd name="T2" fmla="*/ 226 w 510"/>
                <a:gd name="T3" fmla="*/ 57 h 1702"/>
                <a:gd name="T4" fmla="*/ 226 w 510"/>
                <a:gd name="T5" fmla="*/ 0 h 1702"/>
                <a:gd name="T6" fmla="*/ 170 w 510"/>
                <a:gd name="T7" fmla="*/ 0 h 1702"/>
                <a:gd name="T8" fmla="*/ 170 w 510"/>
                <a:gd name="T9" fmla="*/ 227 h 1702"/>
                <a:gd name="T10" fmla="*/ 113 w 510"/>
                <a:gd name="T11" fmla="*/ 227 h 1702"/>
                <a:gd name="T12" fmla="*/ 113 w 510"/>
                <a:gd name="T13" fmla="*/ 397 h 1702"/>
                <a:gd name="T14" fmla="*/ 56 w 510"/>
                <a:gd name="T15" fmla="*/ 397 h 1702"/>
                <a:gd name="T16" fmla="*/ 56 w 510"/>
                <a:gd name="T17" fmla="*/ 1021 h 1702"/>
                <a:gd name="T18" fmla="*/ 0 w 510"/>
                <a:gd name="T19" fmla="*/ 1021 h 1702"/>
                <a:gd name="T20" fmla="*/ 0 w 510"/>
                <a:gd name="T21" fmla="*/ 1361 h 1702"/>
                <a:gd name="T22" fmla="*/ 56 w 510"/>
                <a:gd name="T23" fmla="*/ 1361 h 1702"/>
                <a:gd name="T24" fmla="*/ 56 w 510"/>
                <a:gd name="T25" fmla="*/ 1475 h 1702"/>
                <a:gd name="T26" fmla="*/ 113 w 510"/>
                <a:gd name="T27" fmla="*/ 1475 h 1702"/>
                <a:gd name="T28" fmla="*/ 113 w 510"/>
                <a:gd name="T29" fmla="*/ 1588 h 1702"/>
                <a:gd name="T30" fmla="*/ 170 w 510"/>
                <a:gd name="T31" fmla="*/ 1588 h 1702"/>
                <a:gd name="T32" fmla="*/ 170 w 510"/>
                <a:gd name="T33" fmla="*/ 1702 h 1702"/>
                <a:gd name="T34" fmla="*/ 283 w 510"/>
                <a:gd name="T35" fmla="*/ 1702 h 1702"/>
                <a:gd name="T36" fmla="*/ 283 w 510"/>
                <a:gd name="T37" fmla="*/ 1645 h 1702"/>
                <a:gd name="T38" fmla="*/ 340 w 510"/>
                <a:gd name="T39" fmla="*/ 1645 h 1702"/>
                <a:gd name="T40" fmla="*/ 340 w 510"/>
                <a:gd name="T41" fmla="*/ 1531 h 1702"/>
                <a:gd name="T42" fmla="*/ 453 w 510"/>
                <a:gd name="T43" fmla="*/ 1531 h 1702"/>
                <a:gd name="T44" fmla="*/ 453 w 510"/>
                <a:gd name="T45" fmla="*/ 1361 h 1702"/>
                <a:gd name="T46" fmla="*/ 510 w 510"/>
                <a:gd name="T47" fmla="*/ 1361 h 1702"/>
                <a:gd name="T48" fmla="*/ 510 w 510"/>
                <a:gd name="T49" fmla="*/ 397 h 1702"/>
                <a:gd name="T50" fmla="*/ 396 w 510"/>
                <a:gd name="T51" fmla="*/ 397 h 1702"/>
                <a:gd name="T52" fmla="*/ 396 w 510"/>
                <a:gd name="T53" fmla="*/ 227 h 1702"/>
                <a:gd name="T54" fmla="*/ 453 w 510"/>
                <a:gd name="T55" fmla="*/ 227 h 1702"/>
                <a:gd name="T56" fmla="*/ 453 w 510"/>
                <a:gd name="T57" fmla="*/ 114 h 1702"/>
                <a:gd name="T58" fmla="*/ 396 w 510"/>
                <a:gd name="T59" fmla="*/ 114 h 1702"/>
                <a:gd name="T60" fmla="*/ 396 w 510"/>
                <a:gd name="T61" fmla="*/ 57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1702">
                  <a:moveTo>
                    <a:pt x="396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170" y="1588"/>
                  </a:lnTo>
                  <a:lnTo>
                    <a:pt x="170" y="1702"/>
                  </a:lnTo>
                  <a:lnTo>
                    <a:pt x="283" y="1702"/>
                  </a:lnTo>
                  <a:lnTo>
                    <a:pt x="283" y="1645"/>
                  </a:lnTo>
                  <a:lnTo>
                    <a:pt x="340" y="1645"/>
                  </a:lnTo>
                  <a:lnTo>
                    <a:pt x="340" y="1531"/>
                  </a:lnTo>
                  <a:lnTo>
                    <a:pt x="453" y="1531"/>
                  </a:lnTo>
                  <a:lnTo>
                    <a:pt x="453" y="1361"/>
                  </a:lnTo>
                  <a:lnTo>
                    <a:pt x="510" y="136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5279" y="2173"/>
              <a:ext cx="1134" cy="2042"/>
            </a:xfrm>
            <a:custGeom>
              <a:avLst/>
              <a:gdLst>
                <a:gd name="T0" fmla="*/ 57 w 1134"/>
                <a:gd name="T1" fmla="*/ 2042 h 2042"/>
                <a:gd name="T2" fmla="*/ 114 w 1134"/>
                <a:gd name="T3" fmla="*/ 1928 h 2042"/>
                <a:gd name="T4" fmla="*/ 0 w 1134"/>
                <a:gd name="T5" fmla="*/ 964 h 2042"/>
                <a:gd name="T6" fmla="*/ 57 w 1134"/>
                <a:gd name="T7" fmla="*/ 794 h 2042"/>
                <a:gd name="T8" fmla="*/ 0 w 1134"/>
                <a:gd name="T9" fmla="*/ 681 h 2042"/>
                <a:gd name="T10" fmla="*/ 57 w 1134"/>
                <a:gd name="T11" fmla="*/ 624 h 2042"/>
                <a:gd name="T12" fmla="*/ 114 w 1134"/>
                <a:gd name="T13" fmla="*/ 567 h 2042"/>
                <a:gd name="T14" fmla="*/ 171 w 1134"/>
                <a:gd name="T15" fmla="*/ 454 h 2042"/>
                <a:gd name="T16" fmla="*/ 227 w 1134"/>
                <a:gd name="T17" fmla="*/ 397 h 2042"/>
                <a:gd name="T18" fmla="*/ 284 w 1134"/>
                <a:gd name="T19" fmla="*/ 341 h 2042"/>
                <a:gd name="T20" fmla="*/ 227 w 1134"/>
                <a:gd name="T21" fmla="*/ 284 h 2042"/>
                <a:gd name="T22" fmla="*/ 341 w 1134"/>
                <a:gd name="T23" fmla="*/ 227 h 2042"/>
                <a:gd name="T24" fmla="*/ 454 w 1134"/>
                <a:gd name="T25" fmla="*/ 284 h 2042"/>
                <a:gd name="T26" fmla="*/ 397 w 1134"/>
                <a:gd name="T27" fmla="*/ 171 h 2042"/>
                <a:gd name="T28" fmla="*/ 397 w 1134"/>
                <a:gd name="T29" fmla="*/ 0 h 2042"/>
                <a:gd name="T30" fmla="*/ 454 w 1134"/>
                <a:gd name="T31" fmla="*/ 57 h 2042"/>
                <a:gd name="T32" fmla="*/ 511 w 1134"/>
                <a:gd name="T33" fmla="*/ 171 h 2042"/>
                <a:gd name="T34" fmla="*/ 567 w 1134"/>
                <a:gd name="T35" fmla="*/ 284 h 2042"/>
                <a:gd name="T36" fmla="*/ 624 w 1134"/>
                <a:gd name="T37" fmla="*/ 341 h 2042"/>
                <a:gd name="T38" fmla="*/ 738 w 1134"/>
                <a:gd name="T39" fmla="*/ 227 h 2042"/>
                <a:gd name="T40" fmla="*/ 851 w 1134"/>
                <a:gd name="T41" fmla="*/ 341 h 2042"/>
                <a:gd name="T42" fmla="*/ 964 w 1134"/>
                <a:gd name="T43" fmla="*/ 397 h 2042"/>
                <a:gd name="T44" fmla="*/ 908 w 1134"/>
                <a:gd name="T45" fmla="*/ 624 h 2042"/>
                <a:gd name="T46" fmla="*/ 794 w 1134"/>
                <a:gd name="T47" fmla="*/ 738 h 2042"/>
                <a:gd name="T48" fmla="*/ 851 w 1134"/>
                <a:gd name="T49" fmla="*/ 908 h 2042"/>
                <a:gd name="T50" fmla="*/ 964 w 1134"/>
                <a:gd name="T51" fmla="*/ 851 h 2042"/>
                <a:gd name="T52" fmla="*/ 1021 w 1134"/>
                <a:gd name="T53" fmla="*/ 908 h 2042"/>
                <a:gd name="T54" fmla="*/ 1078 w 1134"/>
                <a:gd name="T55" fmla="*/ 964 h 2042"/>
                <a:gd name="T56" fmla="*/ 1134 w 1134"/>
                <a:gd name="T57" fmla="*/ 1078 h 2042"/>
                <a:gd name="T58" fmla="*/ 1078 w 1134"/>
                <a:gd name="T59" fmla="*/ 1191 h 2042"/>
                <a:gd name="T60" fmla="*/ 1021 w 1134"/>
                <a:gd name="T61" fmla="*/ 1248 h 2042"/>
                <a:gd name="T62" fmla="*/ 1078 w 1134"/>
                <a:gd name="T63" fmla="*/ 1361 h 2042"/>
                <a:gd name="T64" fmla="*/ 1021 w 1134"/>
                <a:gd name="T65" fmla="*/ 1588 h 2042"/>
                <a:gd name="T66" fmla="*/ 681 w 1134"/>
                <a:gd name="T67" fmla="*/ 1645 h 2042"/>
                <a:gd name="T68" fmla="*/ 511 w 1134"/>
                <a:gd name="T69" fmla="*/ 1758 h 2042"/>
                <a:gd name="T70" fmla="*/ 454 w 1134"/>
                <a:gd name="T71" fmla="*/ 1815 h 2042"/>
                <a:gd name="T72" fmla="*/ 511 w 1134"/>
                <a:gd name="T73" fmla="*/ 2042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2042">
                  <a:moveTo>
                    <a:pt x="511" y="2042"/>
                  </a:moveTo>
                  <a:lnTo>
                    <a:pt x="57" y="2042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341"/>
                  </a:lnTo>
                  <a:lnTo>
                    <a:pt x="738" y="341"/>
                  </a:lnTo>
                  <a:lnTo>
                    <a:pt x="738" y="227"/>
                  </a:lnTo>
                  <a:lnTo>
                    <a:pt x="851" y="22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8" y="397"/>
                  </a:lnTo>
                  <a:lnTo>
                    <a:pt x="908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851" y="738"/>
                  </a:lnTo>
                  <a:lnTo>
                    <a:pt x="851" y="908"/>
                  </a:lnTo>
                  <a:lnTo>
                    <a:pt x="964" y="908"/>
                  </a:lnTo>
                  <a:lnTo>
                    <a:pt x="964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078" y="1078"/>
                  </a:lnTo>
                  <a:lnTo>
                    <a:pt x="1078" y="1191"/>
                  </a:lnTo>
                  <a:lnTo>
                    <a:pt x="1021" y="1191"/>
                  </a:lnTo>
                  <a:lnTo>
                    <a:pt x="1021" y="1248"/>
                  </a:lnTo>
                  <a:lnTo>
                    <a:pt x="1078" y="124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588"/>
                  </a:lnTo>
                  <a:lnTo>
                    <a:pt x="681" y="1588"/>
                  </a:lnTo>
                  <a:lnTo>
                    <a:pt x="681" y="1645"/>
                  </a:lnTo>
                  <a:lnTo>
                    <a:pt x="511" y="1645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454" y="1815"/>
                  </a:lnTo>
                  <a:lnTo>
                    <a:pt x="511" y="1815"/>
                  </a:lnTo>
                  <a:lnTo>
                    <a:pt x="511" y="20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5733" y="3137"/>
              <a:ext cx="1928" cy="1248"/>
            </a:xfrm>
            <a:custGeom>
              <a:avLst/>
              <a:gdLst>
                <a:gd name="T0" fmla="*/ 57 w 1928"/>
                <a:gd name="T1" fmla="*/ 851 h 1248"/>
                <a:gd name="T2" fmla="*/ 0 w 1928"/>
                <a:gd name="T3" fmla="*/ 794 h 1248"/>
                <a:gd name="T4" fmla="*/ 57 w 1928"/>
                <a:gd name="T5" fmla="*/ 681 h 1248"/>
                <a:gd name="T6" fmla="*/ 227 w 1928"/>
                <a:gd name="T7" fmla="*/ 624 h 1248"/>
                <a:gd name="T8" fmla="*/ 567 w 1928"/>
                <a:gd name="T9" fmla="*/ 397 h 1248"/>
                <a:gd name="T10" fmla="*/ 624 w 1928"/>
                <a:gd name="T11" fmla="*/ 284 h 1248"/>
                <a:gd name="T12" fmla="*/ 567 w 1928"/>
                <a:gd name="T13" fmla="*/ 227 h 1248"/>
                <a:gd name="T14" fmla="*/ 624 w 1928"/>
                <a:gd name="T15" fmla="*/ 114 h 1248"/>
                <a:gd name="T16" fmla="*/ 680 w 1928"/>
                <a:gd name="T17" fmla="*/ 57 h 1248"/>
                <a:gd name="T18" fmla="*/ 737 w 1928"/>
                <a:gd name="T19" fmla="*/ 0 h 1248"/>
                <a:gd name="T20" fmla="*/ 907 w 1928"/>
                <a:gd name="T21" fmla="*/ 57 h 1248"/>
                <a:gd name="T22" fmla="*/ 964 w 1928"/>
                <a:gd name="T23" fmla="*/ 114 h 1248"/>
                <a:gd name="T24" fmla="*/ 1021 w 1928"/>
                <a:gd name="T25" fmla="*/ 171 h 1248"/>
                <a:gd name="T26" fmla="*/ 1077 w 1928"/>
                <a:gd name="T27" fmla="*/ 227 h 1248"/>
                <a:gd name="T28" fmla="*/ 1247 w 1928"/>
                <a:gd name="T29" fmla="*/ 284 h 1248"/>
                <a:gd name="T30" fmla="*/ 1418 w 1928"/>
                <a:gd name="T31" fmla="*/ 171 h 1248"/>
                <a:gd name="T32" fmla="*/ 1474 w 1928"/>
                <a:gd name="T33" fmla="*/ 227 h 1248"/>
                <a:gd name="T34" fmla="*/ 1588 w 1928"/>
                <a:gd name="T35" fmla="*/ 397 h 1248"/>
                <a:gd name="T36" fmla="*/ 1701 w 1928"/>
                <a:gd name="T37" fmla="*/ 567 h 1248"/>
                <a:gd name="T38" fmla="*/ 1758 w 1928"/>
                <a:gd name="T39" fmla="*/ 624 h 1248"/>
                <a:gd name="T40" fmla="*/ 1814 w 1928"/>
                <a:gd name="T41" fmla="*/ 681 h 1248"/>
                <a:gd name="T42" fmla="*/ 1928 w 1928"/>
                <a:gd name="T43" fmla="*/ 908 h 1248"/>
                <a:gd name="T44" fmla="*/ 1871 w 1928"/>
                <a:gd name="T45" fmla="*/ 1134 h 1248"/>
                <a:gd name="T46" fmla="*/ 1814 w 1928"/>
                <a:gd name="T47" fmla="*/ 1248 h 1248"/>
                <a:gd name="T48" fmla="*/ 1701 w 1928"/>
                <a:gd name="T49" fmla="*/ 1191 h 1248"/>
                <a:gd name="T50" fmla="*/ 1644 w 1928"/>
                <a:gd name="T51" fmla="*/ 1134 h 1248"/>
                <a:gd name="T52" fmla="*/ 1588 w 1928"/>
                <a:gd name="T53" fmla="*/ 1191 h 1248"/>
                <a:gd name="T54" fmla="*/ 1474 w 1928"/>
                <a:gd name="T55" fmla="*/ 1078 h 1248"/>
                <a:gd name="T56" fmla="*/ 1361 w 1928"/>
                <a:gd name="T57" fmla="*/ 1021 h 1248"/>
                <a:gd name="T58" fmla="*/ 1304 w 1928"/>
                <a:gd name="T59" fmla="*/ 964 h 1248"/>
                <a:gd name="T60" fmla="*/ 1191 w 1928"/>
                <a:gd name="T61" fmla="*/ 1078 h 1248"/>
                <a:gd name="T62" fmla="*/ 851 w 1928"/>
                <a:gd name="T63" fmla="*/ 1134 h 1248"/>
                <a:gd name="T64" fmla="*/ 737 w 1928"/>
                <a:gd name="T65" fmla="*/ 1021 h 1248"/>
                <a:gd name="T66" fmla="*/ 510 w 1928"/>
                <a:gd name="T67" fmla="*/ 964 h 1248"/>
                <a:gd name="T68" fmla="*/ 397 w 1928"/>
                <a:gd name="T69" fmla="*/ 102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8" h="1248">
                  <a:moveTo>
                    <a:pt x="57" y="1021"/>
                  </a:move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67" y="62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247" y="227"/>
                  </a:lnTo>
                  <a:lnTo>
                    <a:pt x="1247" y="284"/>
                  </a:lnTo>
                  <a:lnTo>
                    <a:pt x="1418" y="284"/>
                  </a:lnTo>
                  <a:lnTo>
                    <a:pt x="1418" y="171"/>
                  </a:lnTo>
                  <a:lnTo>
                    <a:pt x="1474" y="171"/>
                  </a:lnTo>
                  <a:lnTo>
                    <a:pt x="1474" y="227"/>
                  </a:lnTo>
                  <a:lnTo>
                    <a:pt x="1588" y="227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67"/>
                  </a:lnTo>
                  <a:lnTo>
                    <a:pt x="1758" y="567"/>
                  </a:lnTo>
                  <a:lnTo>
                    <a:pt x="1758" y="624"/>
                  </a:lnTo>
                  <a:lnTo>
                    <a:pt x="1814" y="624"/>
                  </a:lnTo>
                  <a:lnTo>
                    <a:pt x="1814" y="681"/>
                  </a:lnTo>
                  <a:lnTo>
                    <a:pt x="1928" y="681"/>
                  </a:lnTo>
                  <a:lnTo>
                    <a:pt x="1928" y="908"/>
                  </a:lnTo>
                  <a:lnTo>
                    <a:pt x="1871" y="908"/>
                  </a:lnTo>
                  <a:lnTo>
                    <a:pt x="1871" y="1134"/>
                  </a:lnTo>
                  <a:lnTo>
                    <a:pt x="1814" y="1134"/>
                  </a:lnTo>
                  <a:lnTo>
                    <a:pt x="1814" y="1248"/>
                  </a:lnTo>
                  <a:lnTo>
                    <a:pt x="1701" y="1248"/>
                  </a:lnTo>
                  <a:lnTo>
                    <a:pt x="1701" y="1191"/>
                  </a:lnTo>
                  <a:lnTo>
                    <a:pt x="1644" y="1191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1021"/>
                  </a:lnTo>
                  <a:lnTo>
                    <a:pt x="1304" y="964"/>
                  </a:lnTo>
                  <a:lnTo>
                    <a:pt x="1191" y="964"/>
                  </a:lnTo>
                  <a:lnTo>
                    <a:pt x="1191" y="1078"/>
                  </a:lnTo>
                  <a:lnTo>
                    <a:pt x="851" y="1078"/>
                  </a:lnTo>
                  <a:lnTo>
                    <a:pt x="851" y="1134"/>
                  </a:lnTo>
                  <a:lnTo>
                    <a:pt x="737" y="1134"/>
                  </a:lnTo>
                  <a:lnTo>
                    <a:pt x="73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57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125" y="3194"/>
              <a:ext cx="1077" cy="1361"/>
            </a:xfrm>
            <a:custGeom>
              <a:avLst/>
              <a:gdLst>
                <a:gd name="T0" fmla="*/ 1077 w 1077"/>
                <a:gd name="T1" fmla="*/ 1361 h 1361"/>
                <a:gd name="T2" fmla="*/ 1077 w 1077"/>
                <a:gd name="T3" fmla="*/ 1248 h 1361"/>
                <a:gd name="T4" fmla="*/ 1020 w 1077"/>
                <a:gd name="T5" fmla="*/ 1248 h 1361"/>
                <a:gd name="T6" fmla="*/ 1020 w 1077"/>
                <a:gd name="T7" fmla="*/ 1134 h 1361"/>
                <a:gd name="T8" fmla="*/ 1077 w 1077"/>
                <a:gd name="T9" fmla="*/ 1134 h 1361"/>
                <a:gd name="T10" fmla="*/ 1077 w 1077"/>
                <a:gd name="T11" fmla="*/ 851 h 1361"/>
                <a:gd name="T12" fmla="*/ 1020 w 1077"/>
                <a:gd name="T13" fmla="*/ 851 h 1361"/>
                <a:gd name="T14" fmla="*/ 1020 w 1077"/>
                <a:gd name="T15" fmla="*/ 737 h 1361"/>
                <a:gd name="T16" fmla="*/ 964 w 1077"/>
                <a:gd name="T17" fmla="*/ 737 h 1361"/>
                <a:gd name="T18" fmla="*/ 964 w 1077"/>
                <a:gd name="T19" fmla="*/ 624 h 1361"/>
                <a:gd name="T20" fmla="*/ 907 w 1077"/>
                <a:gd name="T21" fmla="*/ 624 h 1361"/>
                <a:gd name="T22" fmla="*/ 907 w 1077"/>
                <a:gd name="T23" fmla="*/ 510 h 1361"/>
                <a:gd name="T24" fmla="*/ 850 w 1077"/>
                <a:gd name="T25" fmla="*/ 510 h 1361"/>
                <a:gd name="T26" fmla="*/ 850 w 1077"/>
                <a:gd name="T27" fmla="*/ 454 h 1361"/>
                <a:gd name="T28" fmla="*/ 794 w 1077"/>
                <a:gd name="T29" fmla="*/ 454 h 1361"/>
                <a:gd name="T30" fmla="*/ 794 w 1077"/>
                <a:gd name="T31" fmla="*/ 397 h 1361"/>
                <a:gd name="T32" fmla="*/ 737 w 1077"/>
                <a:gd name="T33" fmla="*/ 397 h 1361"/>
                <a:gd name="T34" fmla="*/ 737 w 1077"/>
                <a:gd name="T35" fmla="*/ 170 h 1361"/>
                <a:gd name="T36" fmla="*/ 794 w 1077"/>
                <a:gd name="T37" fmla="*/ 170 h 1361"/>
                <a:gd name="T38" fmla="*/ 794 w 1077"/>
                <a:gd name="T39" fmla="*/ 57 h 1361"/>
                <a:gd name="T40" fmla="*/ 680 w 1077"/>
                <a:gd name="T41" fmla="*/ 57 h 1361"/>
                <a:gd name="T42" fmla="*/ 680 w 1077"/>
                <a:gd name="T43" fmla="*/ 114 h 1361"/>
                <a:gd name="T44" fmla="*/ 567 w 1077"/>
                <a:gd name="T45" fmla="*/ 114 h 1361"/>
                <a:gd name="T46" fmla="*/ 567 w 1077"/>
                <a:gd name="T47" fmla="*/ 57 h 1361"/>
                <a:gd name="T48" fmla="*/ 453 w 1077"/>
                <a:gd name="T49" fmla="*/ 57 h 1361"/>
                <a:gd name="T50" fmla="*/ 453 w 1077"/>
                <a:gd name="T51" fmla="*/ 0 h 1361"/>
                <a:gd name="T52" fmla="*/ 340 w 1077"/>
                <a:gd name="T53" fmla="*/ 0 h 1361"/>
                <a:gd name="T54" fmla="*/ 340 w 1077"/>
                <a:gd name="T55" fmla="*/ 57 h 1361"/>
                <a:gd name="T56" fmla="*/ 56 w 1077"/>
                <a:gd name="T57" fmla="*/ 57 h 1361"/>
                <a:gd name="T58" fmla="*/ 56 w 1077"/>
                <a:gd name="T59" fmla="*/ 170 h 1361"/>
                <a:gd name="T60" fmla="*/ 0 w 1077"/>
                <a:gd name="T61" fmla="*/ 170 h 1361"/>
                <a:gd name="T62" fmla="*/ 0 w 1077"/>
                <a:gd name="T63" fmla="*/ 340 h 1361"/>
                <a:gd name="T64" fmla="*/ 0 w 1077"/>
                <a:gd name="T65" fmla="*/ 681 h 1361"/>
                <a:gd name="T66" fmla="*/ 56 w 1077"/>
                <a:gd name="T67" fmla="*/ 681 h 1361"/>
                <a:gd name="T68" fmla="*/ 56 w 1077"/>
                <a:gd name="T69" fmla="*/ 737 h 1361"/>
                <a:gd name="T70" fmla="*/ 170 w 1077"/>
                <a:gd name="T71" fmla="*/ 737 h 1361"/>
                <a:gd name="T72" fmla="*/ 170 w 1077"/>
                <a:gd name="T73" fmla="*/ 794 h 1361"/>
                <a:gd name="T74" fmla="*/ 227 w 1077"/>
                <a:gd name="T75" fmla="*/ 794 h 1361"/>
                <a:gd name="T76" fmla="*/ 227 w 1077"/>
                <a:gd name="T77" fmla="*/ 851 h 1361"/>
                <a:gd name="T78" fmla="*/ 283 w 1077"/>
                <a:gd name="T79" fmla="*/ 851 h 1361"/>
                <a:gd name="T80" fmla="*/ 283 w 1077"/>
                <a:gd name="T81" fmla="*/ 1021 h 1361"/>
                <a:gd name="T82" fmla="*/ 397 w 1077"/>
                <a:gd name="T83" fmla="*/ 1021 h 1361"/>
                <a:gd name="T84" fmla="*/ 397 w 1077"/>
                <a:gd name="T85" fmla="*/ 1134 h 1361"/>
                <a:gd name="T86" fmla="*/ 453 w 1077"/>
                <a:gd name="T87" fmla="*/ 1134 h 1361"/>
                <a:gd name="T88" fmla="*/ 453 w 1077"/>
                <a:gd name="T89" fmla="*/ 1191 h 1361"/>
                <a:gd name="T90" fmla="*/ 737 w 1077"/>
                <a:gd name="T91" fmla="*/ 1191 h 1361"/>
                <a:gd name="T92" fmla="*/ 737 w 1077"/>
                <a:gd name="T93" fmla="*/ 1304 h 1361"/>
                <a:gd name="T94" fmla="*/ 964 w 1077"/>
                <a:gd name="T95" fmla="*/ 1304 h 1361"/>
                <a:gd name="T96" fmla="*/ 964 w 1077"/>
                <a:gd name="T97" fmla="*/ 1361 h 1361"/>
                <a:gd name="T98" fmla="*/ 1077 w 1077"/>
                <a:gd name="T9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7" h="1361">
                  <a:moveTo>
                    <a:pt x="1077" y="1361"/>
                  </a:move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1077" y="113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37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453" y="1191"/>
                  </a:lnTo>
                  <a:lnTo>
                    <a:pt x="737" y="1191"/>
                  </a:lnTo>
                  <a:lnTo>
                    <a:pt x="73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77" y="136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2331" y="3704"/>
              <a:ext cx="283" cy="511"/>
            </a:xfrm>
            <a:custGeom>
              <a:avLst/>
              <a:gdLst>
                <a:gd name="T0" fmla="*/ 0 w 283"/>
                <a:gd name="T1" fmla="*/ 0 h 511"/>
                <a:gd name="T2" fmla="*/ 0 w 283"/>
                <a:gd name="T3" fmla="*/ 114 h 511"/>
                <a:gd name="T4" fmla="*/ 57 w 283"/>
                <a:gd name="T5" fmla="*/ 114 h 511"/>
                <a:gd name="T6" fmla="*/ 57 w 283"/>
                <a:gd name="T7" fmla="*/ 341 h 511"/>
                <a:gd name="T8" fmla="*/ 0 w 283"/>
                <a:gd name="T9" fmla="*/ 341 h 511"/>
                <a:gd name="T10" fmla="*/ 0 w 283"/>
                <a:gd name="T11" fmla="*/ 397 h 511"/>
                <a:gd name="T12" fmla="*/ 57 w 283"/>
                <a:gd name="T13" fmla="*/ 397 h 511"/>
                <a:gd name="T14" fmla="*/ 57 w 283"/>
                <a:gd name="T15" fmla="*/ 511 h 511"/>
                <a:gd name="T16" fmla="*/ 170 w 283"/>
                <a:gd name="T17" fmla="*/ 511 h 511"/>
                <a:gd name="T18" fmla="*/ 170 w 283"/>
                <a:gd name="T19" fmla="*/ 454 h 511"/>
                <a:gd name="T20" fmla="*/ 227 w 283"/>
                <a:gd name="T21" fmla="*/ 454 h 511"/>
                <a:gd name="T22" fmla="*/ 227 w 283"/>
                <a:gd name="T23" fmla="*/ 397 h 511"/>
                <a:gd name="T24" fmla="*/ 283 w 283"/>
                <a:gd name="T25" fmla="*/ 397 h 511"/>
                <a:gd name="T26" fmla="*/ 283 w 283"/>
                <a:gd name="T27" fmla="*/ 284 h 511"/>
                <a:gd name="T28" fmla="*/ 227 w 283"/>
                <a:gd name="T29" fmla="*/ 284 h 511"/>
                <a:gd name="T30" fmla="*/ 227 w 283"/>
                <a:gd name="T31" fmla="*/ 171 h 511"/>
                <a:gd name="T32" fmla="*/ 113 w 283"/>
                <a:gd name="T33" fmla="*/ 171 h 511"/>
                <a:gd name="T34" fmla="*/ 113 w 283"/>
                <a:gd name="T35" fmla="*/ 57 h 511"/>
                <a:gd name="T36" fmla="*/ 113 w 283"/>
                <a:gd name="T37" fmla="*/ 0 h 511"/>
                <a:gd name="T38" fmla="*/ 0 w 283"/>
                <a:gd name="T3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511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13" y="171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2331" y="3704"/>
              <a:ext cx="2041" cy="1531"/>
            </a:xfrm>
            <a:custGeom>
              <a:avLst/>
              <a:gdLst>
                <a:gd name="T0" fmla="*/ 0 w 2041"/>
                <a:gd name="T1" fmla="*/ 681 h 1531"/>
                <a:gd name="T2" fmla="*/ 57 w 2041"/>
                <a:gd name="T3" fmla="*/ 738 h 1531"/>
                <a:gd name="T4" fmla="*/ 113 w 2041"/>
                <a:gd name="T5" fmla="*/ 1305 h 1531"/>
                <a:gd name="T6" fmla="*/ 340 w 2041"/>
                <a:gd name="T7" fmla="*/ 1248 h 1531"/>
                <a:gd name="T8" fmla="*/ 397 w 2041"/>
                <a:gd name="T9" fmla="*/ 1191 h 1531"/>
                <a:gd name="T10" fmla="*/ 510 w 2041"/>
                <a:gd name="T11" fmla="*/ 1248 h 1531"/>
                <a:gd name="T12" fmla="*/ 680 w 2041"/>
                <a:gd name="T13" fmla="*/ 1191 h 1531"/>
                <a:gd name="T14" fmla="*/ 794 w 2041"/>
                <a:gd name="T15" fmla="*/ 1248 h 1531"/>
                <a:gd name="T16" fmla="*/ 907 w 2041"/>
                <a:gd name="T17" fmla="*/ 1134 h 1531"/>
                <a:gd name="T18" fmla="*/ 964 w 2041"/>
                <a:gd name="T19" fmla="*/ 1078 h 1531"/>
                <a:gd name="T20" fmla="*/ 1134 w 2041"/>
                <a:gd name="T21" fmla="*/ 1191 h 1531"/>
                <a:gd name="T22" fmla="*/ 1191 w 2041"/>
                <a:gd name="T23" fmla="*/ 1361 h 1531"/>
                <a:gd name="T24" fmla="*/ 1247 w 2041"/>
                <a:gd name="T25" fmla="*/ 1418 h 1531"/>
                <a:gd name="T26" fmla="*/ 1304 w 2041"/>
                <a:gd name="T27" fmla="*/ 1475 h 1531"/>
                <a:gd name="T28" fmla="*/ 1417 w 2041"/>
                <a:gd name="T29" fmla="*/ 1531 h 1531"/>
                <a:gd name="T30" fmla="*/ 1644 w 2041"/>
                <a:gd name="T31" fmla="*/ 1475 h 1531"/>
                <a:gd name="T32" fmla="*/ 1701 w 2041"/>
                <a:gd name="T33" fmla="*/ 1418 h 1531"/>
                <a:gd name="T34" fmla="*/ 1871 w 2041"/>
                <a:gd name="T35" fmla="*/ 1305 h 1531"/>
                <a:gd name="T36" fmla="*/ 1928 w 2041"/>
                <a:gd name="T37" fmla="*/ 1248 h 1531"/>
                <a:gd name="T38" fmla="*/ 1985 w 2041"/>
                <a:gd name="T39" fmla="*/ 1191 h 1531"/>
                <a:gd name="T40" fmla="*/ 2041 w 2041"/>
                <a:gd name="T41" fmla="*/ 1021 h 1531"/>
                <a:gd name="T42" fmla="*/ 1985 w 2041"/>
                <a:gd name="T43" fmla="*/ 964 h 1531"/>
                <a:gd name="T44" fmla="*/ 1928 w 2041"/>
                <a:gd name="T45" fmla="*/ 851 h 1531"/>
                <a:gd name="T46" fmla="*/ 1758 w 2041"/>
                <a:gd name="T47" fmla="*/ 794 h 1531"/>
                <a:gd name="T48" fmla="*/ 1531 w 2041"/>
                <a:gd name="T49" fmla="*/ 681 h 1531"/>
                <a:gd name="T50" fmla="*/ 1247 w 2041"/>
                <a:gd name="T51" fmla="*/ 624 h 1531"/>
                <a:gd name="T52" fmla="*/ 1191 w 2041"/>
                <a:gd name="T53" fmla="*/ 511 h 1531"/>
                <a:gd name="T54" fmla="*/ 1077 w 2041"/>
                <a:gd name="T55" fmla="*/ 341 h 1531"/>
                <a:gd name="T56" fmla="*/ 1021 w 2041"/>
                <a:gd name="T57" fmla="*/ 284 h 1531"/>
                <a:gd name="T58" fmla="*/ 964 w 2041"/>
                <a:gd name="T59" fmla="*/ 227 h 1531"/>
                <a:gd name="T60" fmla="*/ 850 w 2041"/>
                <a:gd name="T61" fmla="*/ 171 h 1531"/>
                <a:gd name="T62" fmla="*/ 567 w 2041"/>
                <a:gd name="T63" fmla="*/ 227 h 1531"/>
                <a:gd name="T64" fmla="*/ 397 w 2041"/>
                <a:gd name="T65" fmla="*/ 114 h 1531"/>
                <a:gd name="T66" fmla="*/ 340 w 2041"/>
                <a:gd name="T67" fmla="*/ 57 h 1531"/>
                <a:gd name="T68" fmla="*/ 227 w 2041"/>
                <a:gd name="T69" fmla="*/ 0 h 1531"/>
                <a:gd name="T70" fmla="*/ 113 w 2041"/>
                <a:gd name="T71" fmla="*/ 0 h 1531"/>
                <a:gd name="T72" fmla="*/ 227 w 2041"/>
                <a:gd name="T73" fmla="*/ 171 h 1531"/>
                <a:gd name="T74" fmla="*/ 283 w 2041"/>
                <a:gd name="T75" fmla="*/ 284 h 1531"/>
                <a:gd name="T76" fmla="*/ 227 w 2041"/>
                <a:gd name="T77" fmla="*/ 397 h 1531"/>
                <a:gd name="T78" fmla="*/ 170 w 2041"/>
                <a:gd name="T79" fmla="*/ 454 h 1531"/>
                <a:gd name="T80" fmla="*/ 57 w 2041"/>
                <a:gd name="T81" fmla="*/ 511 h 1531"/>
                <a:gd name="T82" fmla="*/ 0 w 2041"/>
                <a:gd name="T83" fmla="*/ 39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1" h="1531">
                  <a:moveTo>
                    <a:pt x="0" y="397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113" y="738"/>
                  </a:lnTo>
                  <a:lnTo>
                    <a:pt x="113" y="1305"/>
                  </a:lnTo>
                  <a:lnTo>
                    <a:pt x="340" y="1305"/>
                  </a:lnTo>
                  <a:lnTo>
                    <a:pt x="340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078"/>
                  </a:lnTo>
                  <a:lnTo>
                    <a:pt x="1134" y="1078"/>
                  </a:lnTo>
                  <a:lnTo>
                    <a:pt x="1134" y="1191"/>
                  </a:lnTo>
                  <a:lnTo>
                    <a:pt x="1191" y="1191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417" y="1475"/>
                  </a:lnTo>
                  <a:lnTo>
                    <a:pt x="1417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701" y="1475"/>
                  </a:lnTo>
                  <a:lnTo>
                    <a:pt x="1701" y="1418"/>
                  </a:lnTo>
                  <a:lnTo>
                    <a:pt x="1871" y="1418"/>
                  </a:lnTo>
                  <a:lnTo>
                    <a:pt x="1871" y="1305"/>
                  </a:lnTo>
                  <a:lnTo>
                    <a:pt x="1928" y="1305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191"/>
                  </a:lnTo>
                  <a:lnTo>
                    <a:pt x="2041" y="1191"/>
                  </a:lnTo>
                  <a:lnTo>
                    <a:pt x="2041" y="1021"/>
                  </a:lnTo>
                  <a:lnTo>
                    <a:pt x="1985" y="1021"/>
                  </a:lnTo>
                  <a:lnTo>
                    <a:pt x="1985" y="964"/>
                  </a:lnTo>
                  <a:lnTo>
                    <a:pt x="1928" y="964"/>
                  </a:lnTo>
                  <a:lnTo>
                    <a:pt x="1928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511"/>
                  </a:lnTo>
                  <a:lnTo>
                    <a:pt x="1077" y="511"/>
                  </a:lnTo>
                  <a:lnTo>
                    <a:pt x="1077" y="341"/>
                  </a:lnTo>
                  <a:lnTo>
                    <a:pt x="1021" y="341"/>
                  </a:lnTo>
                  <a:lnTo>
                    <a:pt x="1021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630" y="4328"/>
              <a:ext cx="1191" cy="1531"/>
            </a:xfrm>
            <a:custGeom>
              <a:avLst/>
              <a:gdLst>
                <a:gd name="T0" fmla="*/ 567 w 1191"/>
                <a:gd name="T1" fmla="*/ 0 h 1531"/>
                <a:gd name="T2" fmla="*/ 567 w 1191"/>
                <a:gd name="T3" fmla="*/ 227 h 1531"/>
                <a:gd name="T4" fmla="*/ 794 w 1191"/>
                <a:gd name="T5" fmla="*/ 227 h 1531"/>
                <a:gd name="T6" fmla="*/ 794 w 1191"/>
                <a:gd name="T7" fmla="*/ 284 h 1531"/>
                <a:gd name="T8" fmla="*/ 964 w 1191"/>
                <a:gd name="T9" fmla="*/ 284 h 1531"/>
                <a:gd name="T10" fmla="*/ 964 w 1191"/>
                <a:gd name="T11" fmla="*/ 510 h 1531"/>
                <a:gd name="T12" fmla="*/ 907 w 1191"/>
                <a:gd name="T13" fmla="*/ 510 h 1531"/>
                <a:gd name="T14" fmla="*/ 907 w 1191"/>
                <a:gd name="T15" fmla="*/ 624 h 1531"/>
                <a:gd name="T16" fmla="*/ 964 w 1191"/>
                <a:gd name="T17" fmla="*/ 624 h 1531"/>
                <a:gd name="T18" fmla="*/ 964 w 1191"/>
                <a:gd name="T19" fmla="*/ 737 h 1531"/>
                <a:gd name="T20" fmla="*/ 1077 w 1191"/>
                <a:gd name="T21" fmla="*/ 737 h 1531"/>
                <a:gd name="T22" fmla="*/ 1077 w 1191"/>
                <a:gd name="T23" fmla="*/ 851 h 1531"/>
                <a:gd name="T24" fmla="*/ 1134 w 1191"/>
                <a:gd name="T25" fmla="*/ 851 h 1531"/>
                <a:gd name="T26" fmla="*/ 1134 w 1191"/>
                <a:gd name="T27" fmla="*/ 1077 h 1531"/>
                <a:gd name="T28" fmla="*/ 1191 w 1191"/>
                <a:gd name="T29" fmla="*/ 1077 h 1531"/>
                <a:gd name="T30" fmla="*/ 1191 w 1191"/>
                <a:gd name="T31" fmla="*/ 1191 h 1531"/>
                <a:gd name="T32" fmla="*/ 1077 w 1191"/>
                <a:gd name="T33" fmla="*/ 1191 h 1531"/>
                <a:gd name="T34" fmla="*/ 1077 w 1191"/>
                <a:gd name="T35" fmla="*/ 1304 h 1531"/>
                <a:gd name="T36" fmla="*/ 1021 w 1191"/>
                <a:gd name="T37" fmla="*/ 1304 h 1531"/>
                <a:gd name="T38" fmla="*/ 1021 w 1191"/>
                <a:gd name="T39" fmla="*/ 1418 h 1531"/>
                <a:gd name="T40" fmla="*/ 964 w 1191"/>
                <a:gd name="T41" fmla="*/ 1418 h 1531"/>
                <a:gd name="T42" fmla="*/ 964 w 1191"/>
                <a:gd name="T43" fmla="*/ 1474 h 1531"/>
                <a:gd name="T44" fmla="*/ 794 w 1191"/>
                <a:gd name="T45" fmla="*/ 1474 h 1531"/>
                <a:gd name="T46" fmla="*/ 794 w 1191"/>
                <a:gd name="T47" fmla="*/ 1531 h 1531"/>
                <a:gd name="T48" fmla="*/ 624 w 1191"/>
                <a:gd name="T49" fmla="*/ 1531 h 1531"/>
                <a:gd name="T50" fmla="*/ 624 w 1191"/>
                <a:gd name="T51" fmla="*/ 1474 h 1531"/>
                <a:gd name="T52" fmla="*/ 567 w 1191"/>
                <a:gd name="T53" fmla="*/ 1474 h 1531"/>
                <a:gd name="T54" fmla="*/ 567 w 1191"/>
                <a:gd name="T55" fmla="*/ 1361 h 1531"/>
                <a:gd name="T56" fmla="*/ 283 w 1191"/>
                <a:gd name="T57" fmla="*/ 1361 h 1531"/>
                <a:gd name="T58" fmla="*/ 283 w 1191"/>
                <a:gd name="T59" fmla="*/ 1304 h 1531"/>
                <a:gd name="T60" fmla="*/ 0 w 1191"/>
                <a:gd name="T61" fmla="*/ 1304 h 1531"/>
                <a:gd name="T62" fmla="*/ 0 w 1191"/>
                <a:gd name="T63" fmla="*/ 1191 h 1531"/>
                <a:gd name="T64" fmla="*/ 57 w 1191"/>
                <a:gd name="T65" fmla="*/ 1191 h 1531"/>
                <a:gd name="T66" fmla="*/ 57 w 1191"/>
                <a:gd name="T67" fmla="*/ 1134 h 1531"/>
                <a:gd name="T68" fmla="*/ 227 w 1191"/>
                <a:gd name="T69" fmla="*/ 1134 h 1531"/>
                <a:gd name="T70" fmla="*/ 227 w 1191"/>
                <a:gd name="T71" fmla="*/ 794 h 1531"/>
                <a:gd name="T72" fmla="*/ 283 w 1191"/>
                <a:gd name="T73" fmla="*/ 794 h 1531"/>
                <a:gd name="T74" fmla="*/ 283 w 1191"/>
                <a:gd name="T75" fmla="*/ 510 h 1531"/>
                <a:gd name="T76" fmla="*/ 227 w 1191"/>
                <a:gd name="T77" fmla="*/ 510 h 1531"/>
                <a:gd name="T78" fmla="*/ 227 w 1191"/>
                <a:gd name="T79" fmla="*/ 340 h 1531"/>
                <a:gd name="T80" fmla="*/ 283 w 1191"/>
                <a:gd name="T81" fmla="*/ 340 h 1531"/>
                <a:gd name="T82" fmla="*/ 283 w 1191"/>
                <a:gd name="T83" fmla="*/ 227 h 1531"/>
                <a:gd name="T84" fmla="*/ 340 w 1191"/>
                <a:gd name="T85" fmla="*/ 227 h 1531"/>
                <a:gd name="T86" fmla="*/ 340 w 1191"/>
                <a:gd name="T87" fmla="*/ 0 h 1531"/>
                <a:gd name="T88" fmla="*/ 567 w 1191"/>
                <a:gd name="T89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1531">
                  <a:moveTo>
                    <a:pt x="567" y="0"/>
                  </a:moveTo>
                  <a:lnTo>
                    <a:pt x="56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907" y="51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34" y="851"/>
                  </a:lnTo>
                  <a:lnTo>
                    <a:pt x="1134" y="1077"/>
                  </a:lnTo>
                  <a:lnTo>
                    <a:pt x="1191" y="1077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418"/>
                  </a:lnTo>
                  <a:lnTo>
                    <a:pt x="964" y="1418"/>
                  </a:lnTo>
                  <a:lnTo>
                    <a:pt x="964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0" y="1304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227" y="113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233" y="3251"/>
              <a:ext cx="2268" cy="2154"/>
            </a:xfrm>
            <a:custGeom>
              <a:avLst/>
              <a:gdLst>
                <a:gd name="T0" fmla="*/ 2098 w 2268"/>
                <a:gd name="T1" fmla="*/ 1134 h 2154"/>
                <a:gd name="T2" fmla="*/ 2155 w 2268"/>
                <a:gd name="T3" fmla="*/ 1191 h 2154"/>
                <a:gd name="T4" fmla="*/ 2211 w 2268"/>
                <a:gd name="T5" fmla="*/ 1758 h 2154"/>
                <a:gd name="T6" fmla="*/ 2268 w 2268"/>
                <a:gd name="T7" fmla="*/ 1984 h 2154"/>
                <a:gd name="T8" fmla="*/ 2098 w 2268"/>
                <a:gd name="T9" fmla="*/ 2041 h 2154"/>
                <a:gd name="T10" fmla="*/ 2041 w 2268"/>
                <a:gd name="T11" fmla="*/ 1984 h 2154"/>
                <a:gd name="T12" fmla="*/ 1985 w 2268"/>
                <a:gd name="T13" fmla="*/ 1928 h 2154"/>
                <a:gd name="T14" fmla="*/ 1871 w 2268"/>
                <a:gd name="T15" fmla="*/ 1984 h 2154"/>
                <a:gd name="T16" fmla="*/ 1758 w 2268"/>
                <a:gd name="T17" fmla="*/ 2041 h 2154"/>
                <a:gd name="T18" fmla="*/ 1701 w 2268"/>
                <a:gd name="T19" fmla="*/ 2154 h 2154"/>
                <a:gd name="T20" fmla="*/ 1531 w 2268"/>
                <a:gd name="T21" fmla="*/ 1928 h 2154"/>
                <a:gd name="T22" fmla="*/ 1474 w 2268"/>
                <a:gd name="T23" fmla="*/ 1814 h 2154"/>
                <a:gd name="T24" fmla="*/ 1361 w 2268"/>
                <a:gd name="T25" fmla="*/ 1701 h 2154"/>
                <a:gd name="T26" fmla="*/ 1304 w 2268"/>
                <a:gd name="T27" fmla="*/ 1587 h 2154"/>
                <a:gd name="T28" fmla="*/ 1361 w 2268"/>
                <a:gd name="T29" fmla="*/ 1361 h 2154"/>
                <a:gd name="T30" fmla="*/ 1191 w 2268"/>
                <a:gd name="T31" fmla="*/ 1304 h 2154"/>
                <a:gd name="T32" fmla="*/ 964 w 2268"/>
                <a:gd name="T33" fmla="*/ 1077 h 2154"/>
                <a:gd name="T34" fmla="*/ 794 w 2268"/>
                <a:gd name="T35" fmla="*/ 794 h 2154"/>
                <a:gd name="T36" fmla="*/ 737 w 2268"/>
                <a:gd name="T37" fmla="*/ 737 h 2154"/>
                <a:gd name="T38" fmla="*/ 680 w 2268"/>
                <a:gd name="T39" fmla="*/ 567 h 2154"/>
                <a:gd name="T40" fmla="*/ 510 w 2268"/>
                <a:gd name="T41" fmla="*/ 510 h 2154"/>
                <a:gd name="T42" fmla="*/ 454 w 2268"/>
                <a:gd name="T43" fmla="*/ 453 h 2154"/>
                <a:gd name="T44" fmla="*/ 397 w 2268"/>
                <a:gd name="T45" fmla="*/ 397 h 2154"/>
                <a:gd name="T46" fmla="*/ 284 w 2268"/>
                <a:gd name="T47" fmla="*/ 340 h 2154"/>
                <a:gd name="T48" fmla="*/ 113 w 2268"/>
                <a:gd name="T49" fmla="*/ 283 h 2154"/>
                <a:gd name="T50" fmla="*/ 170 w 2268"/>
                <a:gd name="T51" fmla="*/ 227 h 2154"/>
                <a:gd name="T52" fmla="*/ 0 w 2268"/>
                <a:gd name="T53" fmla="*/ 113 h 2154"/>
                <a:gd name="T54" fmla="*/ 57 w 2268"/>
                <a:gd name="T55" fmla="*/ 57 h 2154"/>
                <a:gd name="T56" fmla="*/ 170 w 2268"/>
                <a:gd name="T57" fmla="*/ 0 h 2154"/>
                <a:gd name="T58" fmla="*/ 340 w 2268"/>
                <a:gd name="T59" fmla="*/ 57 h 2154"/>
                <a:gd name="T60" fmla="*/ 397 w 2268"/>
                <a:gd name="T61" fmla="*/ 113 h 2154"/>
                <a:gd name="T62" fmla="*/ 510 w 2268"/>
                <a:gd name="T63" fmla="*/ 170 h 2154"/>
                <a:gd name="T64" fmla="*/ 737 w 2268"/>
                <a:gd name="T65" fmla="*/ 283 h 2154"/>
                <a:gd name="T66" fmla="*/ 851 w 2268"/>
                <a:gd name="T67" fmla="*/ 340 h 2154"/>
                <a:gd name="T68" fmla="*/ 907 w 2268"/>
                <a:gd name="T69" fmla="*/ 283 h 2154"/>
                <a:gd name="T70" fmla="*/ 964 w 2268"/>
                <a:gd name="T71" fmla="*/ 227 h 2154"/>
                <a:gd name="T72" fmla="*/ 1021 w 2268"/>
                <a:gd name="T73" fmla="*/ 170 h 2154"/>
                <a:gd name="T74" fmla="*/ 964 w 2268"/>
                <a:gd name="T75" fmla="*/ 283 h 2154"/>
                <a:gd name="T76" fmla="*/ 1077 w 2268"/>
                <a:gd name="T77" fmla="*/ 340 h 2154"/>
                <a:gd name="T78" fmla="*/ 1191 w 2268"/>
                <a:gd name="T79" fmla="*/ 283 h 2154"/>
                <a:gd name="T80" fmla="*/ 1247 w 2268"/>
                <a:gd name="T81" fmla="*/ 340 h 2154"/>
                <a:gd name="T82" fmla="*/ 1304 w 2268"/>
                <a:gd name="T83" fmla="*/ 283 h 2154"/>
                <a:gd name="T84" fmla="*/ 1361 w 2268"/>
                <a:gd name="T85" fmla="*/ 340 h 2154"/>
                <a:gd name="T86" fmla="*/ 1474 w 2268"/>
                <a:gd name="T87" fmla="*/ 397 h 2154"/>
                <a:gd name="T88" fmla="*/ 1531 w 2268"/>
                <a:gd name="T89" fmla="*/ 453 h 2154"/>
                <a:gd name="T90" fmla="*/ 1644 w 2268"/>
                <a:gd name="T91" fmla="*/ 567 h 2154"/>
                <a:gd name="T92" fmla="*/ 1701 w 2268"/>
                <a:gd name="T93" fmla="*/ 624 h 2154"/>
                <a:gd name="T94" fmla="*/ 1814 w 2268"/>
                <a:gd name="T95" fmla="*/ 737 h 2154"/>
                <a:gd name="T96" fmla="*/ 1985 w 2268"/>
                <a:gd name="T97" fmla="*/ 680 h 2154"/>
                <a:gd name="T98" fmla="*/ 2041 w 2268"/>
                <a:gd name="T99" fmla="*/ 737 h 2154"/>
                <a:gd name="T100" fmla="*/ 2098 w 2268"/>
                <a:gd name="T101" fmla="*/ 79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68" h="2154">
                  <a:moveTo>
                    <a:pt x="2098" y="794"/>
                  </a:moveTo>
                  <a:lnTo>
                    <a:pt x="2098" y="1134"/>
                  </a:lnTo>
                  <a:lnTo>
                    <a:pt x="2155" y="1134"/>
                  </a:lnTo>
                  <a:lnTo>
                    <a:pt x="2155" y="1191"/>
                  </a:lnTo>
                  <a:lnTo>
                    <a:pt x="2211" y="1191"/>
                  </a:lnTo>
                  <a:lnTo>
                    <a:pt x="2211" y="1758"/>
                  </a:lnTo>
                  <a:lnTo>
                    <a:pt x="2268" y="1758"/>
                  </a:lnTo>
                  <a:lnTo>
                    <a:pt x="2268" y="1984"/>
                  </a:lnTo>
                  <a:lnTo>
                    <a:pt x="2098" y="1984"/>
                  </a:lnTo>
                  <a:lnTo>
                    <a:pt x="2098" y="2041"/>
                  </a:lnTo>
                  <a:lnTo>
                    <a:pt x="2041" y="2041"/>
                  </a:lnTo>
                  <a:lnTo>
                    <a:pt x="2041" y="1984"/>
                  </a:lnTo>
                  <a:lnTo>
                    <a:pt x="1985" y="1984"/>
                  </a:lnTo>
                  <a:lnTo>
                    <a:pt x="1985" y="1928"/>
                  </a:lnTo>
                  <a:lnTo>
                    <a:pt x="1871" y="1928"/>
                  </a:lnTo>
                  <a:lnTo>
                    <a:pt x="1871" y="1984"/>
                  </a:lnTo>
                  <a:lnTo>
                    <a:pt x="1758" y="1984"/>
                  </a:lnTo>
                  <a:lnTo>
                    <a:pt x="1758" y="2041"/>
                  </a:lnTo>
                  <a:lnTo>
                    <a:pt x="1701" y="2041"/>
                  </a:lnTo>
                  <a:lnTo>
                    <a:pt x="1701" y="2154"/>
                  </a:lnTo>
                  <a:lnTo>
                    <a:pt x="1531" y="2154"/>
                  </a:lnTo>
                  <a:lnTo>
                    <a:pt x="1531" y="1928"/>
                  </a:lnTo>
                  <a:lnTo>
                    <a:pt x="1474" y="1928"/>
                  </a:lnTo>
                  <a:lnTo>
                    <a:pt x="1474" y="1814"/>
                  </a:lnTo>
                  <a:lnTo>
                    <a:pt x="1361" y="1814"/>
                  </a:lnTo>
                  <a:lnTo>
                    <a:pt x="1361" y="1701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361" y="1587"/>
                  </a:lnTo>
                  <a:lnTo>
                    <a:pt x="1361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964" y="1304"/>
                  </a:lnTo>
                  <a:lnTo>
                    <a:pt x="964" y="1077"/>
                  </a:lnTo>
                  <a:lnTo>
                    <a:pt x="794" y="107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644" y="567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814" y="737"/>
                  </a:lnTo>
                  <a:lnTo>
                    <a:pt x="1814" y="680"/>
                  </a:lnTo>
                  <a:lnTo>
                    <a:pt x="1985" y="680"/>
                  </a:lnTo>
                  <a:lnTo>
                    <a:pt x="1985" y="737"/>
                  </a:lnTo>
                  <a:lnTo>
                    <a:pt x="2041" y="737"/>
                  </a:lnTo>
                  <a:lnTo>
                    <a:pt x="2041" y="794"/>
                  </a:lnTo>
                  <a:lnTo>
                    <a:pt x="2098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743" y="3024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340 h 340"/>
                <a:gd name="T4" fmla="*/ 170 w 341"/>
                <a:gd name="T5" fmla="*/ 340 h 340"/>
                <a:gd name="T6" fmla="*/ 170 w 341"/>
                <a:gd name="T7" fmla="*/ 227 h 340"/>
                <a:gd name="T8" fmla="*/ 341 w 341"/>
                <a:gd name="T9" fmla="*/ 227 h 340"/>
                <a:gd name="T10" fmla="*/ 341 w 341"/>
                <a:gd name="T11" fmla="*/ 57 h 340"/>
                <a:gd name="T12" fmla="*/ 227 w 341"/>
                <a:gd name="T13" fmla="*/ 57 h 340"/>
                <a:gd name="T14" fmla="*/ 227 w 341"/>
                <a:gd name="T15" fmla="*/ 113 h 340"/>
                <a:gd name="T16" fmla="*/ 170 w 341"/>
                <a:gd name="T17" fmla="*/ 113 h 340"/>
                <a:gd name="T18" fmla="*/ 170 w 341"/>
                <a:gd name="T19" fmla="*/ 57 h 340"/>
                <a:gd name="T20" fmla="*/ 114 w 341"/>
                <a:gd name="T21" fmla="*/ 57 h 340"/>
                <a:gd name="T22" fmla="*/ 114 w 341"/>
                <a:gd name="T23" fmla="*/ 0 h 340"/>
                <a:gd name="T24" fmla="*/ 57 w 341"/>
                <a:gd name="T25" fmla="*/ 0 h 340"/>
                <a:gd name="T26" fmla="*/ 57 w 341"/>
                <a:gd name="T27" fmla="*/ 113 h 340"/>
                <a:gd name="T28" fmla="*/ 114 w 341"/>
                <a:gd name="T29" fmla="*/ 113 h 340"/>
                <a:gd name="T30" fmla="*/ 114 w 341"/>
                <a:gd name="T31" fmla="*/ 170 h 340"/>
                <a:gd name="T32" fmla="*/ 57 w 341"/>
                <a:gd name="T33" fmla="*/ 170 h 340"/>
                <a:gd name="T34" fmla="*/ 57 w 341"/>
                <a:gd name="T35" fmla="*/ 227 h 340"/>
                <a:gd name="T36" fmla="*/ 0 w 341"/>
                <a:gd name="T3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1197" y="3137"/>
              <a:ext cx="113" cy="114"/>
            </a:xfrm>
            <a:custGeom>
              <a:avLst/>
              <a:gdLst>
                <a:gd name="T0" fmla="*/ 0 w 113"/>
                <a:gd name="T1" fmla="*/ 57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57 w 113"/>
                <a:gd name="T9" fmla="*/ 0 h 114"/>
                <a:gd name="T10" fmla="*/ 57 w 113"/>
                <a:gd name="T11" fmla="*/ 57 h 114"/>
                <a:gd name="T12" fmla="*/ 0 w 113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0" y="57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1140" y="2684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3 h 170"/>
                <a:gd name="T4" fmla="*/ 57 w 170"/>
                <a:gd name="T5" fmla="*/ 113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743" y="2344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170 h 283"/>
                <a:gd name="T4" fmla="*/ 0 w 170"/>
                <a:gd name="T5" fmla="*/ 226 h 283"/>
                <a:gd name="T6" fmla="*/ 57 w 170"/>
                <a:gd name="T7" fmla="*/ 226 h 283"/>
                <a:gd name="T8" fmla="*/ 57 w 170"/>
                <a:gd name="T9" fmla="*/ 283 h 283"/>
                <a:gd name="T10" fmla="*/ 114 w 170"/>
                <a:gd name="T11" fmla="*/ 283 h 283"/>
                <a:gd name="T12" fmla="*/ 114 w 170"/>
                <a:gd name="T13" fmla="*/ 226 h 283"/>
                <a:gd name="T14" fmla="*/ 170 w 170"/>
                <a:gd name="T15" fmla="*/ 226 h 283"/>
                <a:gd name="T16" fmla="*/ 170 w 170"/>
                <a:gd name="T17" fmla="*/ 113 h 283"/>
                <a:gd name="T18" fmla="*/ 114 w 170"/>
                <a:gd name="T19" fmla="*/ 113 h 283"/>
                <a:gd name="T20" fmla="*/ 114 w 170"/>
                <a:gd name="T21" fmla="*/ 56 h 283"/>
                <a:gd name="T22" fmla="*/ 57 w 170"/>
                <a:gd name="T23" fmla="*/ 56 h 283"/>
                <a:gd name="T24" fmla="*/ 57 w 170"/>
                <a:gd name="T25" fmla="*/ 0 h 283"/>
                <a:gd name="T26" fmla="*/ 0 w 170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1027" y="1777"/>
              <a:ext cx="227" cy="283"/>
            </a:xfrm>
            <a:custGeom>
              <a:avLst/>
              <a:gdLst>
                <a:gd name="T0" fmla="*/ 0 w 227"/>
                <a:gd name="T1" fmla="*/ 0 h 283"/>
                <a:gd name="T2" fmla="*/ 0 w 227"/>
                <a:gd name="T3" fmla="*/ 113 h 283"/>
                <a:gd name="T4" fmla="*/ 113 w 227"/>
                <a:gd name="T5" fmla="*/ 113 h 283"/>
                <a:gd name="T6" fmla="*/ 113 w 227"/>
                <a:gd name="T7" fmla="*/ 283 h 283"/>
                <a:gd name="T8" fmla="*/ 170 w 227"/>
                <a:gd name="T9" fmla="*/ 283 h 283"/>
                <a:gd name="T10" fmla="*/ 170 w 227"/>
                <a:gd name="T11" fmla="*/ 226 h 283"/>
                <a:gd name="T12" fmla="*/ 227 w 227"/>
                <a:gd name="T13" fmla="*/ 226 h 283"/>
                <a:gd name="T14" fmla="*/ 227 w 227"/>
                <a:gd name="T15" fmla="*/ 0 h 283"/>
                <a:gd name="T16" fmla="*/ 0 w 2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970" y="2060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537" y="3081"/>
              <a:ext cx="567" cy="567"/>
            </a:xfrm>
            <a:custGeom>
              <a:avLst/>
              <a:gdLst>
                <a:gd name="T0" fmla="*/ 170 w 567"/>
                <a:gd name="T1" fmla="*/ 567 h 567"/>
                <a:gd name="T2" fmla="*/ 170 w 567"/>
                <a:gd name="T3" fmla="*/ 510 h 567"/>
                <a:gd name="T4" fmla="*/ 227 w 567"/>
                <a:gd name="T5" fmla="*/ 510 h 567"/>
                <a:gd name="T6" fmla="*/ 227 w 567"/>
                <a:gd name="T7" fmla="*/ 397 h 567"/>
                <a:gd name="T8" fmla="*/ 284 w 567"/>
                <a:gd name="T9" fmla="*/ 397 h 567"/>
                <a:gd name="T10" fmla="*/ 284 w 567"/>
                <a:gd name="T11" fmla="*/ 453 h 567"/>
                <a:gd name="T12" fmla="*/ 397 w 567"/>
                <a:gd name="T13" fmla="*/ 453 h 567"/>
                <a:gd name="T14" fmla="*/ 397 w 567"/>
                <a:gd name="T15" fmla="*/ 397 h 567"/>
                <a:gd name="T16" fmla="*/ 567 w 567"/>
                <a:gd name="T17" fmla="*/ 397 h 567"/>
                <a:gd name="T18" fmla="*/ 567 w 567"/>
                <a:gd name="T19" fmla="*/ 170 h 567"/>
                <a:gd name="T20" fmla="*/ 510 w 567"/>
                <a:gd name="T21" fmla="*/ 170 h 567"/>
                <a:gd name="T22" fmla="*/ 510 w 567"/>
                <a:gd name="T23" fmla="*/ 56 h 567"/>
                <a:gd name="T24" fmla="*/ 454 w 567"/>
                <a:gd name="T25" fmla="*/ 56 h 567"/>
                <a:gd name="T26" fmla="*/ 454 w 567"/>
                <a:gd name="T27" fmla="*/ 0 h 567"/>
                <a:gd name="T28" fmla="*/ 284 w 567"/>
                <a:gd name="T29" fmla="*/ 0 h 567"/>
                <a:gd name="T30" fmla="*/ 284 w 567"/>
                <a:gd name="T31" fmla="*/ 56 h 567"/>
                <a:gd name="T32" fmla="*/ 170 w 567"/>
                <a:gd name="T33" fmla="*/ 56 h 567"/>
                <a:gd name="T34" fmla="*/ 170 w 567"/>
                <a:gd name="T35" fmla="*/ 170 h 567"/>
                <a:gd name="T36" fmla="*/ 227 w 567"/>
                <a:gd name="T37" fmla="*/ 170 h 567"/>
                <a:gd name="T38" fmla="*/ 227 w 567"/>
                <a:gd name="T39" fmla="*/ 227 h 567"/>
                <a:gd name="T40" fmla="*/ 170 w 567"/>
                <a:gd name="T41" fmla="*/ 227 h 567"/>
                <a:gd name="T42" fmla="*/ 170 w 567"/>
                <a:gd name="T43" fmla="*/ 283 h 567"/>
                <a:gd name="T44" fmla="*/ 57 w 567"/>
                <a:gd name="T45" fmla="*/ 283 h 567"/>
                <a:gd name="T46" fmla="*/ 57 w 567"/>
                <a:gd name="T47" fmla="*/ 340 h 567"/>
                <a:gd name="T48" fmla="*/ 0 w 567"/>
                <a:gd name="T49" fmla="*/ 340 h 567"/>
                <a:gd name="T50" fmla="*/ 0 w 567"/>
                <a:gd name="T51" fmla="*/ 510 h 567"/>
                <a:gd name="T52" fmla="*/ 57 w 567"/>
                <a:gd name="T53" fmla="*/ 510 h 567"/>
                <a:gd name="T54" fmla="*/ 57 w 567"/>
                <a:gd name="T55" fmla="*/ 567 h 567"/>
                <a:gd name="T56" fmla="*/ 170 w 567"/>
                <a:gd name="T5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170" y="567"/>
                  </a:move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7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1310" y="1890"/>
              <a:ext cx="397" cy="510"/>
            </a:xfrm>
            <a:custGeom>
              <a:avLst/>
              <a:gdLst>
                <a:gd name="T0" fmla="*/ 227 w 397"/>
                <a:gd name="T1" fmla="*/ 0 h 510"/>
                <a:gd name="T2" fmla="*/ 227 w 397"/>
                <a:gd name="T3" fmla="*/ 113 h 510"/>
                <a:gd name="T4" fmla="*/ 114 w 397"/>
                <a:gd name="T5" fmla="*/ 113 h 510"/>
                <a:gd name="T6" fmla="*/ 114 w 397"/>
                <a:gd name="T7" fmla="*/ 227 h 510"/>
                <a:gd name="T8" fmla="*/ 57 w 397"/>
                <a:gd name="T9" fmla="*/ 227 h 510"/>
                <a:gd name="T10" fmla="*/ 57 w 397"/>
                <a:gd name="T11" fmla="*/ 340 h 510"/>
                <a:gd name="T12" fmla="*/ 0 w 397"/>
                <a:gd name="T13" fmla="*/ 340 h 510"/>
                <a:gd name="T14" fmla="*/ 0 w 397"/>
                <a:gd name="T15" fmla="*/ 454 h 510"/>
                <a:gd name="T16" fmla="*/ 114 w 397"/>
                <a:gd name="T17" fmla="*/ 454 h 510"/>
                <a:gd name="T18" fmla="*/ 114 w 397"/>
                <a:gd name="T19" fmla="*/ 510 h 510"/>
                <a:gd name="T20" fmla="*/ 227 w 397"/>
                <a:gd name="T21" fmla="*/ 510 h 510"/>
                <a:gd name="T22" fmla="*/ 227 w 397"/>
                <a:gd name="T23" fmla="*/ 397 h 510"/>
                <a:gd name="T24" fmla="*/ 397 w 397"/>
                <a:gd name="T25" fmla="*/ 397 h 510"/>
                <a:gd name="T26" fmla="*/ 397 w 397"/>
                <a:gd name="T27" fmla="*/ 170 h 510"/>
                <a:gd name="T28" fmla="*/ 341 w 397"/>
                <a:gd name="T29" fmla="*/ 170 h 510"/>
                <a:gd name="T30" fmla="*/ 341 w 397"/>
                <a:gd name="T31" fmla="*/ 0 h 510"/>
                <a:gd name="T32" fmla="*/ 227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1877" y="1890"/>
              <a:ext cx="397" cy="340"/>
            </a:xfrm>
            <a:custGeom>
              <a:avLst/>
              <a:gdLst>
                <a:gd name="T0" fmla="*/ 0 w 397"/>
                <a:gd name="T1" fmla="*/ 0 h 340"/>
                <a:gd name="T2" fmla="*/ 0 w 397"/>
                <a:gd name="T3" fmla="*/ 170 h 340"/>
                <a:gd name="T4" fmla="*/ 57 w 397"/>
                <a:gd name="T5" fmla="*/ 170 h 340"/>
                <a:gd name="T6" fmla="*/ 57 w 397"/>
                <a:gd name="T7" fmla="*/ 340 h 340"/>
                <a:gd name="T8" fmla="*/ 170 w 397"/>
                <a:gd name="T9" fmla="*/ 340 h 340"/>
                <a:gd name="T10" fmla="*/ 170 w 397"/>
                <a:gd name="T11" fmla="*/ 283 h 340"/>
                <a:gd name="T12" fmla="*/ 227 w 397"/>
                <a:gd name="T13" fmla="*/ 283 h 340"/>
                <a:gd name="T14" fmla="*/ 227 w 397"/>
                <a:gd name="T15" fmla="*/ 227 h 340"/>
                <a:gd name="T16" fmla="*/ 284 w 397"/>
                <a:gd name="T17" fmla="*/ 227 h 340"/>
                <a:gd name="T18" fmla="*/ 284 w 397"/>
                <a:gd name="T19" fmla="*/ 170 h 340"/>
                <a:gd name="T20" fmla="*/ 397 w 397"/>
                <a:gd name="T21" fmla="*/ 170 h 340"/>
                <a:gd name="T22" fmla="*/ 397 w 397"/>
                <a:gd name="T23" fmla="*/ 57 h 340"/>
                <a:gd name="T24" fmla="*/ 284 w 397"/>
                <a:gd name="T25" fmla="*/ 57 h 340"/>
                <a:gd name="T26" fmla="*/ 284 w 397"/>
                <a:gd name="T27" fmla="*/ 0 h 340"/>
                <a:gd name="T28" fmla="*/ 170 w 397"/>
                <a:gd name="T29" fmla="*/ 0 h 340"/>
                <a:gd name="T30" fmla="*/ 170 w 397"/>
                <a:gd name="T31" fmla="*/ 57 h 340"/>
                <a:gd name="T32" fmla="*/ 57 w 397"/>
                <a:gd name="T33" fmla="*/ 57 h 340"/>
                <a:gd name="T34" fmla="*/ 57 w 397"/>
                <a:gd name="T35" fmla="*/ 0 h 340"/>
                <a:gd name="T36" fmla="*/ 0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2104" y="223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388" y="1947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2274" y="1606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0 h 114"/>
                <a:gd name="T8" fmla="*/ 0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1707" y="3308"/>
              <a:ext cx="794" cy="737"/>
            </a:xfrm>
            <a:custGeom>
              <a:avLst/>
              <a:gdLst>
                <a:gd name="T0" fmla="*/ 454 w 794"/>
                <a:gd name="T1" fmla="*/ 0 h 737"/>
                <a:gd name="T2" fmla="*/ 454 w 794"/>
                <a:gd name="T3" fmla="*/ 56 h 737"/>
                <a:gd name="T4" fmla="*/ 624 w 794"/>
                <a:gd name="T5" fmla="*/ 56 h 737"/>
                <a:gd name="T6" fmla="*/ 624 w 794"/>
                <a:gd name="T7" fmla="*/ 226 h 737"/>
                <a:gd name="T8" fmla="*/ 794 w 794"/>
                <a:gd name="T9" fmla="*/ 226 h 737"/>
                <a:gd name="T10" fmla="*/ 794 w 794"/>
                <a:gd name="T11" fmla="*/ 396 h 737"/>
                <a:gd name="T12" fmla="*/ 624 w 794"/>
                <a:gd name="T13" fmla="*/ 396 h 737"/>
                <a:gd name="T14" fmla="*/ 624 w 794"/>
                <a:gd name="T15" fmla="*/ 510 h 737"/>
                <a:gd name="T16" fmla="*/ 681 w 794"/>
                <a:gd name="T17" fmla="*/ 510 h 737"/>
                <a:gd name="T18" fmla="*/ 681 w 794"/>
                <a:gd name="T19" fmla="*/ 680 h 737"/>
                <a:gd name="T20" fmla="*/ 681 w 794"/>
                <a:gd name="T21" fmla="*/ 737 h 737"/>
                <a:gd name="T22" fmla="*/ 567 w 794"/>
                <a:gd name="T23" fmla="*/ 737 h 737"/>
                <a:gd name="T24" fmla="*/ 567 w 794"/>
                <a:gd name="T25" fmla="*/ 680 h 737"/>
                <a:gd name="T26" fmla="*/ 511 w 794"/>
                <a:gd name="T27" fmla="*/ 680 h 737"/>
                <a:gd name="T28" fmla="*/ 511 w 794"/>
                <a:gd name="T29" fmla="*/ 623 h 737"/>
                <a:gd name="T30" fmla="*/ 340 w 794"/>
                <a:gd name="T31" fmla="*/ 623 h 737"/>
                <a:gd name="T32" fmla="*/ 340 w 794"/>
                <a:gd name="T33" fmla="*/ 680 h 737"/>
                <a:gd name="T34" fmla="*/ 227 w 794"/>
                <a:gd name="T35" fmla="*/ 680 h 737"/>
                <a:gd name="T36" fmla="*/ 227 w 794"/>
                <a:gd name="T37" fmla="*/ 567 h 737"/>
                <a:gd name="T38" fmla="*/ 170 w 794"/>
                <a:gd name="T39" fmla="*/ 567 h 737"/>
                <a:gd name="T40" fmla="*/ 170 w 794"/>
                <a:gd name="T41" fmla="*/ 510 h 737"/>
                <a:gd name="T42" fmla="*/ 57 w 794"/>
                <a:gd name="T43" fmla="*/ 510 h 737"/>
                <a:gd name="T44" fmla="*/ 57 w 794"/>
                <a:gd name="T45" fmla="*/ 396 h 737"/>
                <a:gd name="T46" fmla="*/ 0 w 794"/>
                <a:gd name="T47" fmla="*/ 396 h 737"/>
                <a:gd name="T48" fmla="*/ 0 w 794"/>
                <a:gd name="T49" fmla="*/ 283 h 737"/>
                <a:gd name="T50" fmla="*/ 57 w 794"/>
                <a:gd name="T51" fmla="*/ 283 h 737"/>
                <a:gd name="T52" fmla="*/ 57 w 794"/>
                <a:gd name="T53" fmla="*/ 170 h 737"/>
                <a:gd name="T54" fmla="*/ 114 w 794"/>
                <a:gd name="T55" fmla="*/ 170 h 737"/>
                <a:gd name="T56" fmla="*/ 114 w 794"/>
                <a:gd name="T57" fmla="*/ 226 h 737"/>
                <a:gd name="T58" fmla="*/ 227 w 794"/>
                <a:gd name="T59" fmla="*/ 226 h 737"/>
                <a:gd name="T60" fmla="*/ 227 w 794"/>
                <a:gd name="T61" fmla="*/ 170 h 737"/>
                <a:gd name="T62" fmla="*/ 397 w 794"/>
                <a:gd name="T63" fmla="*/ 170 h 737"/>
                <a:gd name="T64" fmla="*/ 397 w 794"/>
                <a:gd name="T65" fmla="*/ 0 h 737"/>
                <a:gd name="T66" fmla="*/ 454 w 794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737">
                  <a:moveTo>
                    <a:pt x="454" y="0"/>
                  </a:moveTo>
                  <a:lnTo>
                    <a:pt x="454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794" y="226"/>
                  </a:lnTo>
                  <a:lnTo>
                    <a:pt x="794" y="396"/>
                  </a:lnTo>
                  <a:lnTo>
                    <a:pt x="624" y="396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511" y="680"/>
                  </a:lnTo>
                  <a:lnTo>
                    <a:pt x="511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1991" y="2797"/>
              <a:ext cx="1190" cy="1134"/>
            </a:xfrm>
            <a:custGeom>
              <a:avLst/>
              <a:gdLst>
                <a:gd name="T0" fmla="*/ 0 w 1190"/>
                <a:gd name="T1" fmla="*/ 284 h 1134"/>
                <a:gd name="T2" fmla="*/ 0 w 1190"/>
                <a:gd name="T3" fmla="*/ 340 h 1134"/>
                <a:gd name="T4" fmla="*/ 56 w 1190"/>
                <a:gd name="T5" fmla="*/ 340 h 1134"/>
                <a:gd name="T6" fmla="*/ 56 w 1190"/>
                <a:gd name="T7" fmla="*/ 454 h 1134"/>
                <a:gd name="T8" fmla="*/ 113 w 1190"/>
                <a:gd name="T9" fmla="*/ 454 h 1134"/>
                <a:gd name="T10" fmla="*/ 113 w 1190"/>
                <a:gd name="T11" fmla="*/ 511 h 1134"/>
                <a:gd name="T12" fmla="*/ 170 w 1190"/>
                <a:gd name="T13" fmla="*/ 511 h 1134"/>
                <a:gd name="T14" fmla="*/ 170 w 1190"/>
                <a:gd name="T15" fmla="*/ 567 h 1134"/>
                <a:gd name="T16" fmla="*/ 340 w 1190"/>
                <a:gd name="T17" fmla="*/ 567 h 1134"/>
                <a:gd name="T18" fmla="*/ 340 w 1190"/>
                <a:gd name="T19" fmla="*/ 737 h 1134"/>
                <a:gd name="T20" fmla="*/ 510 w 1190"/>
                <a:gd name="T21" fmla="*/ 737 h 1134"/>
                <a:gd name="T22" fmla="*/ 510 w 1190"/>
                <a:gd name="T23" fmla="*/ 907 h 1134"/>
                <a:gd name="T24" fmla="*/ 567 w 1190"/>
                <a:gd name="T25" fmla="*/ 907 h 1134"/>
                <a:gd name="T26" fmla="*/ 567 w 1190"/>
                <a:gd name="T27" fmla="*/ 964 h 1134"/>
                <a:gd name="T28" fmla="*/ 680 w 1190"/>
                <a:gd name="T29" fmla="*/ 964 h 1134"/>
                <a:gd name="T30" fmla="*/ 680 w 1190"/>
                <a:gd name="T31" fmla="*/ 1021 h 1134"/>
                <a:gd name="T32" fmla="*/ 737 w 1190"/>
                <a:gd name="T33" fmla="*/ 1021 h 1134"/>
                <a:gd name="T34" fmla="*/ 737 w 1190"/>
                <a:gd name="T35" fmla="*/ 1134 h 1134"/>
                <a:gd name="T36" fmla="*/ 907 w 1190"/>
                <a:gd name="T37" fmla="*/ 1134 h 1134"/>
                <a:gd name="T38" fmla="*/ 907 w 1190"/>
                <a:gd name="T39" fmla="*/ 1078 h 1134"/>
                <a:gd name="T40" fmla="*/ 1134 w 1190"/>
                <a:gd name="T41" fmla="*/ 1078 h 1134"/>
                <a:gd name="T42" fmla="*/ 1134 w 1190"/>
                <a:gd name="T43" fmla="*/ 567 h 1134"/>
                <a:gd name="T44" fmla="*/ 1190 w 1190"/>
                <a:gd name="T45" fmla="*/ 567 h 1134"/>
                <a:gd name="T46" fmla="*/ 1190 w 1190"/>
                <a:gd name="T47" fmla="*/ 397 h 1134"/>
                <a:gd name="T48" fmla="*/ 1077 w 1190"/>
                <a:gd name="T49" fmla="*/ 397 h 1134"/>
                <a:gd name="T50" fmla="*/ 1077 w 1190"/>
                <a:gd name="T51" fmla="*/ 227 h 1134"/>
                <a:gd name="T52" fmla="*/ 964 w 1190"/>
                <a:gd name="T53" fmla="*/ 227 h 1134"/>
                <a:gd name="T54" fmla="*/ 964 w 1190"/>
                <a:gd name="T55" fmla="*/ 284 h 1134"/>
                <a:gd name="T56" fmla="*/ 794 w 1190"/>
                <a:gd name="T57" fmla="*/ 284 h 1134"/>
                <a:gd name="T58" fmla="*/ 794 w 1190"/>
                <a:gd name="T59" fmla="*/ 340 h 1134"/>
                <a:gd name="T60" fmla="*/ 737 w 1190"/>
                <a:gd name="T61" fmla="*/ 340 h 1134"/>
                <a:gd name="T62" fmla="*/ 737 w 1190"/>
                <a:gd name="T63" fmla="*/ 397 h 1134"/>
                <a:gd name="T64" fmla="*/ 680 w 1190"/>
                <a:gd name="T65" fmla="*/ 397 h 1134"/>
                <a:gd name="T66" fmla="*/ 680 w 1190"/>
                <a:gd name="T67" fmla="*/ 284 h 1134"/>
                <a:gd name="T68" fmla="*/ 623 w 1190"/>
                <a:gd name="T69" fmla="*/ 284 h 1134"/>
                <a:gd name="T70" fmla="*/ 623 w 1190"/>
                <a:gd name="T71" fmla="*/ 227 h 1134"/>
                <a:gd name="T72" fmla="*/ 510 w 1190"/>
                <a:gd name="T73" fmla="*/ 227 h 1134"/>
                <a:gd name="T74" fmla="*/ 510 w 1190"/>
                <a:gd name="T75" fmla="*/ 114 h 1134"/>
                <a:gd name="T76" fmla="*/ 397 w 1190"/>
                <a:gd name="T77" fmla="*/ 114 h 1134"/>
                <a:gd name="T78" fmla="*/ 397 w 1190"/>
                <a:gd name="T79" fmla="*/ 0 h 1134"/>
                <a:gd name="T80" fmla="*/ 283 w 1190"/>
                <a:gd name="T81" fmla="*/ 0 h 1134"/>
                <a:gd name="T82" fmla="*/ 283 w 1190"/>
                <a:gd name="T83" fmla="*/ 57 h 1134"/>
                <a:gd name="T84" fmla="*/ 56 w 1190"/>
                <a:gd name="T85" fmla="*/ 57 h 1134"/>
                <a:gd name="T86" fmla="*/ 56 w 1190"/>
                <a:gd name="T87" fmla="*/ 114 h 1134"/>
                <a:gd name="T88" fmla="*/ 0 w 1190"/>
                <a:gd name="T89" fmla="*/ 114 h 1134"/>
                <a:gd name="T90" fmla="*/ 0 w 1190"/>
                <a:gd name="T91" fmla="*/ 227 h 1134"/>
                <a:gd name="T92" fmla="*/ 56 w 1190"/>
                <a:gd name="T93" fmla="*/ 227 h 1134"/>
                <a:gd name="T94" fmla="*/ 56 w 1190"/>
                <a:gd name="T95" fmla="*/ 284 h 1134"/>
                <a:gd name="T96" fmla="*/ 0 w 1190"/>
                <a:gd name="T9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134">
                  <a:moveTo>
                    <a:pt x="0" y="284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1134" y="1078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2388" y="2570"/>
              <a:ext cx="283" cy="454"/>
            </a:xfrm>
            <a:custGeom>
              <a:avLst/>
              <a:gdLst>
                <a:gd name="T0" fmla="*/ 226 w 283"/>
                <a:gd name="T1" fmla="*/ 454 h 454"/>
                <a:gd name="T2" fmla="*/ 226 w 283"/>
                <a:gd name="T3" fmla="*/ 397 h 454"/>
                <a:gd name="T4" fmla="*/ 283 w 283"/>
                <a:gd name="T5" fmla="*/ 397 h 454"/>
                <a:gd name="T6" fmla="*/ 283 w 283"/>
                <a:gd name="T7" fmla="*/ 284 h 454"/>
                <a:gd name="T8" fmla="*/ 226 w 283"/>
                <a:gd name="T9" fmla="*/ 284 h 454"/>
                <a:gd name="T10" fmla="*/ 226 w 283"/>
                <a:gd name="T11" fmla="*/ 170 h 454"/>
                <a:gd name="T12" fmla="*/ 170 w 283"/>
                <a:gd name="T13" fmla="*/ 170 h 454"/>
                <a:gd name="T14" fmla="*/ 170 w 283"/>
                <a:gd name="T15" fmla="*/ 0 h 454"/>
                <a:gd name="T16" fmla="*/ 56 w 283"/>
                <a:gd name="T17" fmla="*/ 0 h 454"/>
                <a:gd name="T18" fmla="*/ 56 w 283"/>
                <a:gd name="T19" fmla="*/ 170 h 454"/>
                <a:gd name="T20" fmla="*/ 0 w 283"/>
                <a:gd name="T21" fmla="*/ 170 h 454"/>
                <a:gd name="T22" fmla="*/ 0 w 283"/>
                <a:gd name="T23" fmla="*/ 341 h 454"/>
                <a:gd name="T24" fmla="*/ 113 w 283"/>
                <a:gd name="T25" fmla="*/ 341 h 454"/>
                <a:gd name="T26" fmla="*/ 113 w 283"/>
                <a:gd name="T27" fmla="*/ 454 h 454"/>
                <a:gd name="T28" fmla="*/ 226 w 283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226" y="454"/>
                  </a:move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2444" y="2060"/>
              <a:ext cx="1134" cy="1191"/>
            </a:xfrm>
            <a:custGeom>
              <a:avLst/>
              <a:gdLst>
                <a:gd name="T0" fmla="*/ 114 w 1134"/>
                <a:gd name="T1" fmla="*/ 227 h 1191"/>
                <a:gd name="T2" fmla="*/ 57 w 1134"/>
                <a:gd name="T3" fmla="*/ 284 h 1191"/>
                <a:gd name="T4" fmla="*/ 0 w 1134"/>
                <a:gd name="T5" fmla="*/ 340 h 1191"/>
                <a:gd name="T6" fmla="*/ 114 w 1134"/>
                <a:gd name="T7" fmla="*/ 510 h 1191"/>
                <a:gd name="T8" fmla="*/ 170 w 1134"/>
                <a:gd name="T9" fmla="*/ 680 h 1191"/>
                <a:gd name="T10" fmla="*/ 227 w 1134"/>
                <a:gd name="T11" fmla="*/ 794 h 1191"/>
                <a:gd name="T12" fmla="*/ 170 w 1134"/>
                <a:gd name="T13" fmla="*/ 907 h 1191"/>
                <a:gd name="T14" fmla="*/ 227 w 1134"/>
                <a:gd name="T15" fmla="*/ 1021 h 1191"/>
                <a:gd name="T16" fmla="*/ 284 w 1134"/>
                <a:gd name="T17" fmla="*/ 1134 h 1191"/>
                <a:gd name="T18" fmla="*/ 341 w 1134"/>
                <a:gd name="T19" fmla="*/ 1077 h 1191"/>
                <a:gd name="T20" fmla="*/ 511 w 1134"/>
                <a:gd name="T21" fmla="*/ 1021 h 1191"/>
                <a:gd name="T22" fmla="*/ 624 w 1134"/>
                <a:gd name="T23" fmla="*/ 964 h 1191"/>
                <a:gd name="T24" fmla="*/ 737 w 1134"/>
                <a:gd name="T25" fmla="*/ 1134 h 1191"/>
                <a:gd name="T26" fmla="*/ 1021 w 1134"/>
                <a:gd name="T27" fmla="*/ 1191 h 1191"/>
                <a:gd name="T28" fmla="*/ 964 w 1134"/>
                <a:gd name="T29" fmla="*/ 851 h 1191"/>
                <a:gd name="T30" fmla="*/ 908 w 1134"/>
                <a:gd name="T31" fmla="*/ 737 h 1191"/>
                <a:gd name="T32" fmla="*/ 964 w 1134"/>
                <a:gd name="T33" fmla="*/ 680 h 1191"/>
                <a:gd name="T34" fmla="*/ 1134 w 1134"/>
                <a:gd name="T35" fmla="*/ 624 h 1191"/>
                <a:gd name="T36" fmla="*/ 1078 w 1134"/>
                <a:gd name="T37" fmla="*/ 510 h 1191"/>
                <a:gd name="T38" fmla="*/ 1021 w 1134"/>
                <a:gd name="T39" fmla="*/ 397 h 1191"/>
                <a:gd name="T40" fmla="*/ 964 w 1134"/>
                <a:gd name="T41" fmla="*/ 170 h 1191"/>
                <a:gd name="T42" fmla="*/ 908 w 1134"/>
                <a:gd name="T43" fmla="*/ 0 h 1191"/>
                <a:gd name="T44" fmla="*/ 737 w 1134"/>
                <a:gd name="T45" fmla="*/ 57 h 1191"/>
                <a:gd name="T46" fmla="*/ 624 w 1134"/>
                <a:gd name="T47" fmla="*/ 0 h 1191"/>
                <a:gd name="T48" fmla="*/ 567 w 1134"/>
                <a:gd name="T49" fmla="*/ 284 h 1191"/>
                <a:gd name="T50" fmla="*/ 454 w 1134"/>
                <a:gd name="T51" fmla="*/ 397 h 1191"/>
                <a:gd name="T52" fmla="*/ 397 w 1134"/>
                <a:gd name="T53" fmla="*/ 454 h 1191"/>
                <a:gd name="T54" fmla="*/ 284 w 1134"/>
                <a:gd name="T55" fmla="*/ 510 h 1191"/>
                <a:gd name="T56" fmla="*/ 227 w 1134"/>
                <a:gd name="T57" fmla="*/ 567 h 1191"/>
                <a:gd name="T58" fmla="*/ 170 w 1134"/>
                <a:gd name="T59" fmla="*/ 624 h 1191"/>
                <a:gd name="T60" fmla="*/ 341 w 1134"/>
                <a:gd name="T61" fmla="*/ 454 h 1191"/>
                <a:gd name="T62" fmla="*/ 227 w 1134"/>
                <a:gd name="T63" fmla="*/ 227 h 1191"/>
                <a:gd name="T64" fmla="*/ 170 w 1134"/>
                <a:gd name="T65" fmla="*/ 34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191">
                  <a:moveTo>
                    <a:pt x="170" y="227"/>
                  </a:moveTo>
                  <a:lnTo>
                    <a:pt x="114" y="22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737" y="1191"/>
                  </a:lnTo>
                  <a:lnTo>
                    <a:pt x="1021" y="1191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24" y="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3692" y="1096"/>
              <a:ext cx="397" cy="340"/>
            </a:xfrm>
            <a:custGeom>
              <a:avLst/>
              <a:gdLst>
                <a:gd name="T0" fmla="*/ 0 w 397"/>
                <a:gd name="T1" fmla="*/ 0 h 340"/>
                <a:gd name="T2" fmla="*/ 0 w 397"/>
                <a:gd name="T3" fmla="*/ 170 h 340"/>
                <a:gd name="T4" fmla="*/ 56 w 397"/>
                <a:gd name="T5" fmla="*/ 170 h 340"/>
                <a:gd name="T6" fmla="*/ 56 w 397"/>
                <a:gd name="T7" fmla="*/ 340 h 340"/>
                <a:gd name="T8" fmla="*/ 340 w 397"/>
                <a:gd name="T9" fmla="*/ 340 h 340"/>
                <a:gd name="T10" fmla="*/ 340 w 397"/>
                <a:gd name="T11" fmla="*/ 284 h 340"/>
                <a:gd name="T12" fmla="*/ 397 w 397"/>
                <a:gd name="T13" fmla="*/ 284 h 340"/>
                <a:gd name="T14" fmla="*/ 397 w 397"/>
                <a:gd name="T15" fmla="*/ 227 h 340"/>
                <a:gd name="T16" fmla="*/ 283 w 397"/>
                <a:gd name="T17" fmla="*/ 227 h 340"/>
                <a:gd name="T18" fmla="*/ 283 w 397"/>
                <a:gd name="T19" fmla="*/ 114 h 340"/>
                <a:gd name="T20" fmla="*/ 227 w 397"/>
                <a:gd name="T21" fmla="*/ 114 h 340"/>
                <a:gd name="T22" fmla="*/ 227 w 397"/>
                <a:gd name="T23" fmla="*/ 57 h 340"/>
                <a:gd name="T24" fmla="*/ 170 w 397"/>
                <a:gd name="T25" fmla="*/ 57 h 340"/>
                <a:gd name="T26" fmla="*/ 170 w 397"/>
                <a:gd name="T27" fmla="*/ 0 h 340"/>
                <a:gd name="T28" fmla="*/ 56 w 397"/>
                <a:gd name="T29" fmla="*/ 0 h 340"/>
                <a:gd name="T30" fmla="*/ 0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0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3975" y="1493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0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032" y="813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170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0 h 283"/>
                <a:gd name="T12" fmla="*/ 0 w 170"/>
                <a:gd name="T1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3578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114 w 114"/>
                <a:gd name="T7" fmla="*/ 114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429" y="1550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113 w 113"/>
                <a:gd name="T5" fmla="*/ 170 h 170"/>
                <a:gd name="T6" fmla="*/ 113 w 113"/>
                <a:gd name="T7" fmla="*/ 0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826" y="1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113 w 113"/>
                <a:gd name="T3" fmla="*/ 170 h 170"/>
                <a:gd name="T4" fmla="*/ 0 w 113"/>
                <a:gd name="T5" fmla="*/ 170 h 170"/>
                <a:gd name="T6" fmla="*/ 0 w 113"/>
                <a:gd name="T7" fmla="*/ 113 h 170"/>
                <a:gd name="T8" fmla="*/ 57 w 113"/>
                <a:gd name="T9" fmla="*/ 113 h 170"/>
                <a:gd name="T10" fmla="*/ 57 w 113"/>
                <a:gd name="T11" fmla="*/ 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4259" y="1777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0 w 227"/>
                <a:gd name="T9" fmla="*/ 340 h 340"/>
                <a:gd name="T10" fmla="*/ 0 w 227"/>
                <a:gd name="T11" fmla="*/ 226 h 340"/>
                <a:gd name="T12" fmla="*/ 57 w 227"/>
                <a:gd name="T13" fmla="*/ 226 h 340"/>
                <a:gd name="T14" fmla="*/ 57 w 227"/>
                <a:gd name="T15" fmla="*/ 170 h 340"/>
                <a:gd name="T16" fmla="*/ 113 w 227"/>
                <a:gd name="T17" fmla="*/ 170 h 340"/>
                <a:gd name="T18" fmla="*/ 113 w 227"/>
                <a:gd name="T19" fmla="*/ 0 h 340"/>
                <a:gd name="T20" fmla="*/ 227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316" y="926"/>
              <a:ext cx="510" cy="340"/>
            </a:xfrm>
            <a:custGeom>
              <a:avLst/>
              <a:gdLst>
                <a:gd name="T0" fmla="*/ 0 w 510"/>
                <a:gd name="T1" fmla="*/ 57 h 340"/>
                <a:gd name="T2" fmla="*/ 0 w 510"/>
                <a:gd name="T3" fmla="*/ 170 h 340"/>
                <a:gd name="T4" fmla="*/ 0 w 510"/>
                <a:gd name="T5" fmla="*/ 227 h 340"/>
                <a:gd name="T6" fmla="*/ 226 w 510"/>
                <a:gd name="T7" fmla="*/ 227 h 340"/>
                <a:gd name="T8" fmla="*/ 226 w 510"/>
                <a:gd name="T9" fmla="*/ 284 h 340"/>
                <a:gd name="T10" fmla="*/ 283 w 510"/>
                <a:gd name="T11" fmla="*/ 284 h 340"/>
                <a:gd name="T12" fmla="*/ 283 w 510"/>
                <a:gd name="T13" fmla="*/ 340 h 340"/>
                <a:gd name="T14" fmla="*/ 396 w 510"/>
                <a:gd name="T15" fmla="*/ 340 h 340"/>
                <a:gd name="T16" fmla="*/ 396 w 510"/>
                <a:gd name="T17" fmla="*/ 284 h 340"/>
                <a:gd name="T18" fmla="*/ 453 w 510"/>
                <a:gd name="T19" fmla="*/ 284 h 340"/>
                <a:gd name="T20" fmla="*/ 453 w 510"/>
                <a:gd name="T21" fmla="*/ 227 h 340"/>
                <a:gd name="T22" fmla="*/ 510 w 510"/>
                <a:gd name="T23" fmla="*/ 227 h 340"/>
                <a:gd name="T24" fmla="*/ 510 w 510"/>
                <a:gd name="T25" fmla="*/ 57 h 340"/>
                <a:gd name="T26" fmla="*/ 396 w 510"/>
                <a:gd name="T27" fmla="*/ 57 h 340"/>
                <a:gd name="T28" fmla="*/ 396 w 510"/>
                <a:gd name="T29" fmla="*/ 0 h 340"/>
                <a:gd name="T30" fmla="*/ 170 w 510"/>
                <a:gd name="T31" fmla="*/ 0 h 340"/>
                <a:gd name="T32" fmla="*/ 170 w 510"/>
                <a:gd name="T33" fmla="*/ 57 h 340"/>
                <a:gd name="T34" fmla="*/ 0 w 510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0" y="57"/>
                  </a:moveTo>
                  <a:lnTo>
                    <a:pt x="0" y="17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96" y="340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4883" y="1039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0 h 114"/>
                <a:gd name="T8" fmla="*/ 56 w 170"/>
                <a:gd name="T9" fmla="*/ 0 h 114"/>
                <a:gd name="T10" fmla="*/ 56 w 170"/>
                <a:gd name="T11" fmla="*/ 57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5166" y="189"/>
              <a:ext cx="1588" cy="1077"/>
            </a:xfrm>
            <a:custGeom>
              <a:avLst/>
              <a:gdLst>
                <a:gd name="T0" fmla="*/ 1588 w 1588"/>
                <a:gd name="T1" fmla="*/ 113 h 1077"/>
                <a:gd name="T2" fmla="*/ 1531 w 1588"/>
                <a:gd name="T3" fmla="*/ 227 h 1077"/>
                <a:gd name="T4" fmla="*/ 1474 w 1588"/>
                <a:gd name="T5" fmla="*/ 454 h 1077"/>
                <a:gd name="T6" fmla="*/ 1361 w 1588"/>
                <a:gd name="T7" fmla="*/ 510 h 1077"/>
                <a:gd name="T8" fmla="*/ 1191 w 1588"/>
                <a:gd name="T9" fmla="*/ 567 h 1077"/>
                <a:gd name="T10" fmla="*/ 1021 w 1588"/>
                <a:gd name="T11" fmla="*/ 510 h 1077"/>
                <a:gd name="T12" fmla="*/ 964 w 1588"/>
                <a:gd name="T13" fmla="*/ 624 h 1077"/>
                <a:gd name="T14" fmla="*/ 851 w 1588"/>
                <a:gd name="T15" fmla="*/ 567 h 1077"/>
                <a:gd name="T16" fmla="*/ 794 w 1588"/>
                <a:gd name="T17" fmla="*/ 624 h 1077"/>
                <a:gd name="T18" fmla="*/ 737 w 1588"/>
                <a:gd name="T19" fmla="*/ 737 h 1077"/>
                <a:gd name="T20" fmla="*/ 624 w 1588"/>
                <a:gd name="T21" fmla="*/ 794 h 1077"/>
                <a:gd name="T22" fmla="*/ 510 w 1588"/>
                <a:gd name="T23" fmla="*/ 850 h 1077"/>
                <a:gd name="T24" fmla="*/ 454 w 1588"/>
                <a:gd name="T25" fmla="*/ 907 h 1077"/>
                <a:gd name="T26" fmla="*/ 340 w 1588"/>
                <a:gd name="T27" fmla="*/ 964 h 1077"/>
                <a:gd name="T28" fmla="*/ 284 w 1588"/>
                <a:gd name="T29" fmla="*/ 1077 h 1077"/>
                <a:gd name="T30" fmla="*/ 57 w 1588"/>
                <a:gd name="T31" fmla="*/ 1021 h 1077"/>
                <a:gd name="T32" fmla="*/ 0 w 1588"/>
                <a:gd name="T33" fmla="*/ 850 h 1077"/>
                <a:gd name="T34" fmla="*/ 57 w 1588"/>
                <a:gd name="T35" fmla="*/ 794 h 1077"/>
                <a:gd name="T36" fmla="*/ 284 w 1588"/>
                <a:gd name="T37" fmla="*/ 737 h 1077"/>
                <a:gd name="T38" fmla="*/ 227 w 1588"/>
                <a:gd name="T39" fmla="*/ 624 h 1077"/>
                <a:gd name="T40" fmla="*/ 113 w 1588"/>
                <a:gd name="T41" fmla="*/ 567 h 1077"/>
                <a:gd name="T42" fmla="*/ 170 w 1588"/>
                <a:gd name="T43" fmla="*/ 510 h 1077"/>
                <a:gd name="T44" fmla="*/ 227 w 1588"/>
                <a:gd name="T45" fmla="*/ 397 h 1077"/>
                <a:gd name="T46" fmla="*/ 284 w 1588"/>
                <a:gd name="T47" fmla="*/ 454 h 1077"/>
                <a:gd name="T48" fmla="*/ 340 w 1588"/>
                <a:gd name="T49" fmla="*/ 510 h 1077"/>
                <a:gd name="T50" fmla="*/ 397 w 1588"/>
                <a:gd name="T51" fmla="*/ 454 h 1077"/>
                <a:gd name="T52" fmla="*/ 624 w 1588"/>
                <a:gd name="T53" fmla="*/ 397 h 1077"/>
                <a:gd name="T54" fmla="*/ 794 w 1588"/>
                <a:gd name="T55" fmla="*/ 340 h 1077"/>
                <a:gd name="T56" fmla="*/ 851 w 1588"/>
                <a:gd name="T57" fmla="*/ 283 h 1077"/>
                <a:gd name="T58" fmla="*/ 907 w 1588"/>
                <a:gd name="T59" fmla="*/ 227 h 1077"/>
                <a:gd name="T60" fmla="*/ 964 w 1588"/>
                <a:gd name="T61" fmla="*/ 170 h 1077"/>
                <a:gd name="T62" fmla="*/ 1361 w 1588"/>
                <a:gd name="T63" fmla="*/ 113 h 1077"/>
                <a:gd name="T64" fmla="*/ 1418 w 1588"/>
                <a:gd name="T65" fmla="*/ 57 h 1077"/>
                <a:gd name="T66" fmla="*/ 1531 w 1588"/>
                <a:gd name="T67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077">
                  <a:moveTo>
                    <a:pt x="1588" y="0"/>
                  </a:moveTo>
                  <a:lnTo>
                    <a:pt x="1588" y="113"/>
                  </a:lnTo>
                  <a:lnTo>
                    <a:pt x="1531" y="113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57" y="107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58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5676" y="189"/>
              <a:ext cx="1361" cy="1588"/>
            </a:xfrm>
            <a:custGeom>
              <a:avLst/>
              <a:gdLst>
                <a:gd name="T0" fmla="*/ 1248 w 1361"/>
                <a:gd name="T1" fmla="*/ 0 h 1588"/>
                <a:gd name="T2" fmla="*/ 1304 w 1361"/>
                <a:gd name="T3" fmla="*/ 113 h 1588"/>
                <a:gd name="T4" fmla="*/ 1248 w 1361"/>
                <a:gd name="T5" fmla="*/ 170 h 1588"/>
                <a:gd name="T6" fmla="*/ 1191 w 1361"/>
                <a:gd name="T7" fmla="*/ 227 h 1588"/>
                <a:gd name="T8" fmla="*/ 1304 w 1361"/>
                <a:gd name="T9" fmla="*/ 283 h 1588"/>
                <a:gd name="T10" fmla="*/ 1361 w 1361"/>
                <a:gd name="T11" fmla="*/ 340 h 1588"/>
                <a:gd name="T12" fmla="*/ 1304 w 1361"/>
                <a:gd name="T13" fmla="*/ 397 h 1588"/>
                <a:gd name="T14" fmla="*/ 1248 w 1361"/>
                <a:gd name="T15" fmla="*/ 624 h 1588"/>
                <a:gd name="T16" fmla="*/ 1191 w 1361"/>
                <a:gd name="T17" fmla="*/ 794 h 1588"/>
                <a:gd name="T18" fmla="*/ 1248 w 1361"/>
                <a:gd name="T19" fmla="*/ 850 h 1588"/>
                <a:gd name="T20" fmla="*/ 1191 w 1361"/>
                <a:gd name="T21" fmla="*/ 1134 h 1588"/>
                <a:gd name="T22" fmla="*/ 1134 w 1361"/>
                <a:gd name="T23" fmla="*/ 1191 h 1588"/>
                <a:gd name="T24" fmla="*/ 1191 w 1361"/>
                <a:gd name="T25" fmla="*/ 1247 h 1588"/>
                <a:gd name="T26" fmla="*/ 1078 w 1361"/>
                <a:gd name="T27" fmla="*/ 1361 h 1588"/>
                <a:gd name="T28" fmla="*/ 1021 w 1361"/>
                <a:gd name="T29" fmla="*/ 1247 h 1588"/>
                <a:gd name="T30" fmla="*/ 851 w 1361"/>
                <a:gd name="T31" fmla="*/ 1134 h 1588"/>
                <a:gd name="T32" fmla="*/ 794 w 1361"/>
                <a:gd name="T33" fmla="*/ 1191 h 1588"/>
                <a:gd name="T34" fmla="*/ 681 w 1361"/>
                <a:gd name="T35" fmla="*/ 1247 h 1588"/>
                <a:gd name="T36" fmla="*/ 964 w 1361"/>
                <a:gd name="T37" fmla="*/ 1077 h 1588"/>
                <a:gd name="T38" fmla="*/ 908 w 1361"/>
                <a:gd name="T39" fmla="*/ 964 h 1588"/>
                <a:gd name="T40" fmla="*/ 794 w 1361"/>
                <a:gd name="T41" fmla="*/ 907 h 1588"/>
                <a:gd name="T42" fmla="*/ 681 w 1361"/>
                <a:gd name="T43" fmla="*/ 964 h 1588"/>
                <a:gd name="T44" fmla="*/ 567 w 1361"/>
                <a:gd name="T45" fmla="*/ 1021 h 1588"/>
                <a:gd name="T46" fmla="*/ 511 w 1361"/>
                <a:gd name="T47" fmla="*/ 1077 h 1588"/>
                <a:gd name="T48" fmla="*/ 454 w 1361"/>
                <a:gd name="T49" fmla="*/ 1304 h 1588"/>
                <a:gd name="T50" fmla="*/ 397 w 1361"/>
                <a:gd name="T51" fmla="*/ 1361 h 1588"/>
                <a:gd name="T52" fmla="*/ 341 w 1361"/>
                <a:gd name="T53" fmla="*/ 1531 h 1588"/>
                <a:gd name="T54" fmla="*/ 227 w 1361"/>
                <a:gd name="T55" fmla="*/ 1588 h 1588"/>
                <a:gd name="T56" fmla="*/ 170 w 1361"/>
                <a:gd name="T57" fmla="*/ 1531 h 1588"/>
                <a:gd name="T58" fmla="*/ 284 w 1361"/>
                <a:gd name="T59" fmla="*/ 1417 h 1588"/>
                <a:gd name="T60" fmla="*/ 170 w 1361"/>
                <a:gd name="T61" fmla="*/ 1304 h 1588"/>
                <a:gd name="T62" fmla="*/ 284 w 1361"/>
                <a:gd name="T63" fmla="*/ 1247 h 1588"/>
                <a:gd name="T64" fmla="*/ 227 w 1361"/>
                <a:gd name="T65" fmla="*/ 1021 h 1588"/>
                <a:gd name="T66" fmla="*/ 170 w 1361"/>
                <a:gd name="T67" fmla="*/ 907 h 1588"/>
                <a:gd name="T68" fmla="*/ 57 w 1361"/>
                <a:gd name="T69" fmla="*/ 964 h 1588"/>
                <a:gd name="T70" fmla="*/ 0 w 1361"/>
                <a:gd name="T71" fmla="*/ 907 h 1588"/>
                <a:gd name="T72" fmla="*/ 114 w 1361"/>
                <a:gd name="T73" fmla="*/ 794 h 1588"/>
                <a:gd name="T74" fmla="*/ 227 w 1361"/>
                <a:gd name="T75" fmla="*/ 737 h 1588"/>
                <a:gd name="T76" fmla="*/ 284 w 1361"/>
                <a:gd name="T77" fmla="*/ 624 h 1588"/>
                <a:gd name="T78" fmla="*/ 341 w 1361"/>
                <a:gd name="T79" fmla="*/ 567 h 1588"/>
                <a:gd name="T80" fmla="*/ 454 w 1361"/>
                <a:gd name="T81" fmla="*/ 624 h 1588"/>
                <a:gd name="T82" fmla="*/ 511 w 1361"/>
                <a:gd name="T83" fmla="*/ 510 h 1588"/>
                <a:gd name="T84" fmla="*/ 681 w 1361"/>
                <a:gd name="T85" fmla="*/ 567 h 1588"/>
                <a:gd name="T86" fmla="*/ 851 w 1361"/>
                <a:gd name="T87" fmla="*/ 510 h 1588"/>
                <a:gd name="T88" fmla="*/ 964 w 1361"/>
                <a:gd name="T89" fmla="*/ 454 h 1588"/>
                <a:gd name="T90" fmla="*/ 1021 w 1361"/>
                <a:gd name="T91" fmla="*/ 227 h 1588"/>
                <a:gd name="T92" fmla="*/ 1078 w 1361"/>
                <a:gd name="T93" fmla="*/ 113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1" h="1588">
                  <a:moveTo>
                    <a:pt x="1078" y="0"/>
                  </a:moveTo>
                  <a:lnTo>
                    <a:pt x="1248" y="0"/>
                  </a:lnTo>
                  <a:lnTo>
                    <a:pt x="1248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624"/>
                  </a:lnTo>
                  <a:lnTo>
                    <a:pt x="1248" y="624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lnTo>
                    <a:pt x="1248" y="850"/>
                  </a:lnTo>
                  <a:lnTo>
                    <a:pt x="124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134" y="1191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078" y="1361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77"/>
                  </a:lnTo>
                  <a:lnTo>
                    <a:pt x="964" y="107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1077"/>
                  </a:lnTo>
                  <a:lnTo>
                    <a:pt x="511" y="1077"/>
                  </a:lnTo>
                  <a:lnTo>
                    <a:pt x="511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17"/>
                  </a:lnTo>
                  <a:lnTo>
                    <a:pt x="284" y="1417"/>
                  </a:lnTo>
                  <a:lnTo>
                    <a:pt x="284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64" y="454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C9A9C02B-AF9B-4162-8E21-FEA0A07AB728}"/>
              </a:ext>
            </a:extLst>
          </p:cNvPr>
          <p:cNvSpPr txBox="1"/>
          <p:nvPr/>
        </p:nvSpPr>
        <p:spPr>
          <a:xfrm>
            <a:off x="20585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0B707B8E-2756-490C-8495-614BF01C5B60}"/>
              </a:ext>
            </a:extLst>
          </p:cNvPr>
          <p:cNvSpPr txBox="1"/>
          <p:nvPr/>
        </p:nvSpPr>
        <p:spPr>
          <a:xfrm>
            <a:off x="17057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8" name="直線コネクタ 117">
            <a:extLst>
              <a:ext uri="{FF2B5EF4-FFF2-40B4-BE49-F238E27FC236}">
                <a16:creationId xmlns:a16="http://schemas.microsoft.com/office/drawing/2014/main" id="{77C7A529-ED2E-4156-AFDA-20B76D01DFD7}"/>
              </a:ext>
            </a:extLst>
          </p:cNvPr>
          <p:cNvCxnSpPr/>
          <p:nvPr/>
        </p:nvCxnSpPr>
        <p:spPr>
          <a:xfrm>
            <a:off x="19746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220AF2D2-4FE5-47C6-BD19-EBFCBBA9AA70}"/>
              </a:ext>
            </a:extLst>
          </p:cNvPr>
          <p:cNvGrpSpPr/>
          <p:nvPr/>
        </p:nvGrpSpPr>
        <p:grpSpPr>
          <a:xfrm>
            <a:off x="7447686" y="882541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BB3B6A3-6AAD-4C39-BA58-939665FA5A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D6B9EEE8-D173-465D-92E4-13C626229A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C449023B-F661-4450-A1D2-17FDE6967AA3}"/>
              </a:ext>
            </a:extLst>
          </p:cNvPr>
          <p:cNvGrpSpPr/>
          <p:nvPr/>
        </p:nvGrpSpPr>
        <p:grpSpPr>
          <a:xfrm>
            <a:off x="6575231" y="446313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8E451AA7-104B-4AD4-8503-A0B8DCB87E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A56A4FDD-2426-4C11-9419-0D7C837D8D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DC44748-A26A-49F1-AD05-DD098A94A0B8}"/>
              </a:ext>
            </a:extLst>
          </p:cNvPr>
          <p:cNvGrpSpPr/>
          <p:nvPr/>
        </p:nvGrpSpPr>
        <p:grpSpPr>
          <a:xfrm>
            <a:off x="5052264" y="3569469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F9BEB1D6-D976-451A-9064-B819F7D422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A4D7D979-6077-42D5-928D-5D6CE479C7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7EC8346-121F-4ABA-9FFF-5A3CEDDB73DD}"/>
              </a:ext>
            </a:extLst>
          </p:cNvPr>
          <p:cNvGrpSpPr/>
          <p:nvPr/>
        </p:nvGrpSpPr>
        <p:grpSpPr>
          <a:xfrm>
            <a:off x="5823706" y="3569469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095F555E-CD6B-46E4-8452-A3D9AC05E7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B103F255-4865-4216-8B20-18B6807AC2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F54D6ED7-8A36-4BEB-956F-5DBA9CAB6879}"/>
              </a:ext>
            </a:extLst>
          </p:cNvPr>
          <p:cNvGrpSpPr/>
          <p:nvPr/>
        </p:nvGrpSpPr>
        <p:grpSpPr>
          <a:xfrm>
            <a:off x="6605090" y="3569469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4F1EF365-3D24-4B7F-89E8-C6388852ED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6B6D4863-5C97-45BC-9483-30A317053B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4D288A9C-2DB4-4110-B8AC-A7EABFE34FB4}"/>
              </a:ext>
            </a:extLst>
          </p:cNvPr>
          <p:cNvGrpSpPr/>
          <p:nvPr/>
        </p:nvGrpSpPr>
        <p:grpSpPr>
          <a:xfrm>
            <a:off x="7774803" y="4067138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6F99546A-616B-4CEA-8902-90435280D9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17B668A7-575F-4248-ABEE-D7C67A94EA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DEA7B12C-7AAC-4E18-B7A8-4DF2C1B22EBF}"/>
              </a:ext>
            </a:extLst>
          </p:cNvPr>
          <p:cNvGrpSpPr/>
          <p:nvPr/>
        </p:nvGrpSpPr>
        <p:grpSpPr>
          <a:xfrm>
            <a:off x="3540129" y="2855878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4505266-3BE2-4972-9411-05DA028F0A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E53C621F-20D2-45A9-83A0-4BC5D3BD8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8B461FF-5697-47BA-8419-C54452DA0EEA}"/>
              </a:ext>
            </a:extLst>
          </p:cNvPr>
          <p:cNvGrpSpPr/>
          <p:nvPr/>
        </p:nvGrpSpPr>
        <p:grpSpPr>
          <a:xfrm>
            <a:off x="2709346" y="2828324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BC65F0E-2AC6-4B21-A72B-23F529DC37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4BC35878-9799-46C7-BB4F-1B1F458E5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BAD79F02-FBB9-466D-931B-3ED3EEB6EE4A}"/>
              </a:ext>
            </a:extLst>
          </p:cNvPr>
          <p:cNvGrpSpPr/>
          <p:nvPr/>
        </p:nvGrpSpPr>
        <p:grpSpPr>
          <a:xfrm>
            <a:off x="1890619" y="3437862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D2BA1AEA-03CB-4244-B843-E65C401752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D7F937C-B79E-4E05-B948-5173148774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8B61C6AD-BF1B-44C2-B248-9F62523BF209}"/>
              </a:ext>
            </a:extLst>
          </p:cNvPr>
          <p:cNvGrpSpPr/>
          <p:nvPr/>
        </p:nvGrpSpPr>
        <p:grpSpPr>
          <a:xfrm>
            <a:off x="4137864" y="4131444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6A38C99A-6FFE-422D-BB98-DE6647B1E5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FEE88FF8-FBB8-4732-AA86-8631960DB0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531CA5A5-1AF1-4F42-9536-1BACF034BC77}"/>
              </a:ext>
            </a:extLst>
          </p:cNvPr>
          <p:cNvGrpSpPr/>
          <p:nvPr/>
        </p:nvGrpSpPr>
        <p:grpSpPr>
          <a:xfrm>
            <a:off x="1458822" y="5613599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ADE41EA3-3B89-49D9-91F2-4338A29619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82002553-1158-4211-A3C0-C736A87148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8CACEFE7-4256-41BA-B9C0-900C5EDF8A05}"/>
              </a:ext>
            </a:extLst>
          </p:cNvPr>
          <p:cNvGrpSpPr/>
          <p:nvPr/>
        </p:nvGrpSpPr>
        <p:grpSpPr>
          <a:xfrm>
            <a:off x="2151449" y="4784998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CD8F9355-6C78-43AA-86D0-8C5D8F229F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B94A8D4F-457E-43C3-B463-C1056BA4B7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68F5992-312D-40D2-B955-3B09120569E4}"/>
              </a:ext>
            </a:extLst>
          </p:cNvPr>
          <p:cNvGrpSpPr/>
          <p:nvPr/>
        </p:nvGrpSpPr>
        <p:grpSpPr>
          <a:xfrm>
            <a:off x="2122026" y="3956876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6E7B508C-5151-4B51-9C82-2B2549BB5B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11D6A06-7B35-40A6-AB67-C0D119F26A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909BB4E-96C7-4014-AF51-D3F22FF232F0}"/>
              </a:ext>
            </a:extLst>
          </p:cNvPr>
          <p:cNvGrpSpPr/>
          <p:nvPr/>
        </p:nvGrpSpPr>
        <p:grpSpPr>
          <a:xfrm>
            <a:off x="3043144" y="3590262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E0F52C6-B88B-40E6-817C-8EB290C068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E06E40F6-AED1-4A38-B341-A37AF7ABF9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2D55B3DD-AFCA-4CF4-8D1B-88D6C2951846}"/>
              </a:ext>
            </a:extLst>
          </p:cNvPr>
          <p:cNvGrpSpPr/>
          <p:nvPr/>
        </p:nvGrpSpPr>
        <p:grpSpPr>
          <a:xfrm>
            <a:off x="3023439" y="4302894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FB07BD3-3940-475D-9D26-2AC91CA929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CF99506A-1DD3-49B8-B21D-741F9CC74F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4106AEAD-38FA-41AB-8219-E798F0F98680}"/>
              </a:ext>
            </a:extLst>
          </p:cNvPr>
          <p:cNvGrpSpPr/>
          <p:nvPr/>
        </p:nvGrpSpPr>
        <p:grpSpPr>
          <a:xfrm>
            <a:off x="3585414" y="4845819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44C009A4-BE7D-4852-BCF7-470D4BFCF2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AF051543-49C5-49DC-BED4-52CC6AEFD0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/>
          <p:cNvGrpSpPr>
            <a:grpSpLocks/>
          </p:cNvGrpSpPr>
          <p:nvPr/>
        </p:nvGrpSpPr>
        <p:grpSpPr bwMode="auto">
          <a:xfrm>
            <a:off x="645206" y="214313"/>
            <a:ext cx="8422821" cy="6429375"/>
            <a:chOff x="233" y="189"/>
            <a:chExt cx="7428" cy="5670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352" y="1890"/>
              <a:ext cx="2041" cy="2948"/>
            </a:xfrm>
            <a:custGeom>
              <a:avLst/>
              <a:gdLst>
                <a:gd name="T0" fmla="*/ 56 w 2041"/>
                <a:gd name="T1" fmla="*/ 170 h 2948"/>
                <a:gd name="T2" fmla="*/ 113 w 2041"/>
                <a:gd name="T3" fmla="*/ 567 h 2948"/>
                <a:gd name="T4" fmla="*/ 226 w 2041"/>
                <a:gd name="T5" fmla="*/ 680 h 2948"/>
                <a:gd name="T6" fmla="*/ 56 w 2041"/>
                <a:gd name="T7" fmla="*/ 850 h 2948"/>
                <a:gd name="T8" fmla="*/ 56 w 2041"/>
                <a:gd name="T9" fmla="*/ 907 h 2948"/>
                <a:gd name="T10" fmla="*/ 113 w 2041"/>
                <a:gd name="T11" fmla="*/ 1304 h 2948"/>
                <a:gd name="T12" fmla="*/ 340 w 2041"/>
                <a:gd name="T13" fmla="*/ 1361 h 2948"/>
                <a:gd name="T14" fmla="*/ 453 w 2041"/>
                <a:gd name="T15" fmla="*/ 1361 h 2948"/>
                <a:gd name="T16" fmla="*/ 510 w 2041"/>
                <a:gd name="T17" fmla="*/ 1474 h 2948"/>
                <a:gd name="T18" fmla="*/ 567 w 2041"/>
                <a:gd name="T19" fmla="*/ 1758 h 2948"/>
                <a:gd name="T20" fmla="*/ 680 w 2041"/>
                <a:gd name="T21" fmla="*/ 1814 h 2948"/>
                <a:gd name="T22" fmla="*/ 737 w 2041"/>
                <a:gd name="T23" fmla="*/ 2041 h 2948"/>
                <a:gd name="T24" fmla="*/ 850 w 2041"/>
                <a:gd name="T25" fmla="*/ 2155 h 2948"/>
                <a:gd name="T26" fmla="*/ 793 w 2041"/>
                <a:gd name="T27" fmla="*/ 2552 h 2948"/>
                <a:gd name="T28" fmla="*/ 907 w 2041"/>
                <a:gd name="T29" fmla="*/ 2665 h 2948"/>
                <a:gd name="T30" fmla="*/ 964 w 2041"/>
                <a:gd name="T31" fmla="*/ 2835 h 2948"/>
                <a:gd name="T32" fmla="*/ 1134 w 2041"/>
                <a:gd name="T33" fmla="*/ 2892 h 2948"/>
                <a:gd name="T34" fmla="*/ 1247 w 2041"/>
                <a:gd name="T35" fmla="*/ 2892 h 2948"/>
                <a:gd name="T36" fmla="*/ 1474 w 2041"/>
                <a:gd name="T37" fmla="*/ 2948 h 2948"/>
                <a:gd name="T38" fmla="*/ 1644 w 2041"/>
                <a:gd name="T39" fmla="*/ 2835 h 2948"/>
                <a:gd name="T40" fmla="*/ 1814 w 2041"/>
                <a:gd name="T41" fmla="*/ 2778 h 2948"/>
                <a:gd name="T42" fmla="*/ 1757 w 2041"/>
                <a:gd name="T43" fmla="*/ 2552 h 2948"/>
                <a:gd name="T44" fmla="*/ 1644 w 2041"/>
                <a:gd name="T45" fmla="*/ 2438 h 2948"/>
                <a:gd name="T46" fmla="*/ 1587 w 2041"/>
                <a:gd name="T47" fmla="*/ 2211 h 2948"/>
                <a:gd name="T48" fmla="*/ 1587 w 2041"/>
                <a:gd name="T49" fmla="*/ 1871 h 2948"/>
                <a:gd name="T50" fmla="*/ 1644 w 2041"/>
                <a:gd name="T51" fmla="*/ 1077 h 2948"/>
                <a:gd name="T52" fmla="*/ 1757 w 2041"/>
                <a:gd name="T53" fmla="*/ 850 h 2948"/>
                <a:gd name="T54" fmla="*/ 1984 w 2041"/>
                <a:gd name="T55" fmla="*/ 850 h 2948"/>
                <a:gd name="T56" fmla="*/ 1984 w 2041"/>
                <a:gd name="T57" fmla="*/ 737 h 2948"/>
                <a:gd name="T58" fmla="*/ 1927 w 2041"/>
                <a:gd name="T59" fmla="*/ 624 h 2948"/>
                <a:gd name="T60" fmla="*/ 1984 w 2041"/>
                <a:gd name="T61" fmla="*/ 283 h 2948"/>
                <a:gd name="T62" fmla="*/ 1984 w 2041"/>
                <a:gd name="T63" fmla="*/ 170 h 2948"/>
                <a:gd name="T64" fmla="*/ 1927 w 2041"/>
                <a:gd name="T65" fmla="*/ 57 h 2948"/>
                <a:gd name="T66" fmla="*/ 1644 w 2041"/>
                <a:gd name="T67" fmla="*/ 0 h 2948"/>
                <a:gd name="T68" fmla="*/ 1587 w 2041"/>
                <a:gd name="T69" fmla="*/ 340 h 2948"/>
                <a:gd name="T70" fmla="*/ 1474 w 2041"/>
                <a:gd name="T71" fmla="*/ 227 h 2948"/>
                <a:gd name="T72" fmla="*/ 1417 w 2041"/>
                <a:gd name="T73" fmla="*/ 397 h 2948"/>
                <a:gd name="T74" fmla="*/ 1304 w 2041"/>
                <a:gd name="T75" fmla="*/ 510 h 2948"/>
                <a:gd name="T76" fmla="*/ 1077 w 2041"/>
                <a:gd name="T77" fmla="*/ 454 h 2948"/>
                <a:gd name="T78" fmla="*/ 510 w 2041"/>
                <a:gd name="T79" fmla="*/ 397 h 2948"/>
                <a:gd name="T80" fmla="*/ 453 w 2041"/>
                <a:gd name="T81" fmla="*/ 283 h 2948"/>
                <a:gd name="T82" fmla="*/ 340 w 2041"/>
                <a:gd name="T83" fmla="*/ 340 h 2948"/>
                <a:gd name="T84" fmla="*/ 170 w 2041"/>
                <a:gd name="T85" fmla="*/ 283 h 2948"/>
                <a:gd name="T86" fmla="*/ 0 w 2041"/>
                <a:gd name="T87" fmla="*/ 113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1" h="2948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1304"/>
                  </a:lnTo>
                  <a:lnTo>
                    <a:pt x="226" y="1304"/>
                  </a:lnTo>
                  <a:lnTo>
                    <a:pt x="226" y="1361"/>
                  </a:lnTo>
                  <a:lnTo>
                    <a:pt x="340" y="1361"/>
                  </a:lnTo>
                  <a:lnTo>
                    <a:pt x="340" y="1418"/>
                  </a:lnTo>
                  <a:lnTo>
                    <a:pt x="453" y="1418"/>
                  </a:lnTo>
                  <a:lnTo>
                    <a:pt x="453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510" y="1474"/>
                  </a:lnTo>
                  <a:lnTo>
                    <a:pt x="510" y="1701"/>
                  </a:lnTo>
                  <a:lnTo>
                    <a:pt x="567" y="1701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23" y="1814"/>
                  </a:lnTo>
                  <a:lnTo>
                    <a:pt x="680" y="1814"/>
                  </a:lnTo>
                  <a:lnTo>
                    <a:pt x="680" y="1928"/>
                  </a:lnTo>
                  <a:lnTo>
                    <a:pt x="737" y="1928"/>
                  </a:lnTo>
                  <a:lnTo>
                    <a:pt x="737" y="2041"/>
                  </a:lnTo>
                  <a:lnTo>
                    <a:pt x="793" y="2041"/>
                  </a:lnTo>
                  <a:lnTo>
                    <a:pt x="793" y="2155"/>
                  </a:lnTo>
                  <a:lnTo>
                    <a:pt x="850" y="2155"/>
                  </a:lnTo>
                  <a:lnTo>
                    <a:pt x="850" y="2438"/>
                  </a:lnTo>
                  <a:lnTo>
                    <a:pt x="793" y="2438"/>
                  </a:lnTo>
                  <a:lnTo>
                    <a:pt x="793" y="2552"/>
                  </a:lnTo>
                  <a:lnTo>
                    <a:pt x="850" y="2552"/>
                  </a:lnTo>
                  <a:lnTo>
                    <a:pt x="850" y="2665"/>
                  </a:lnTo>
                  <a:lnTo>
                    <a:pt x="907" y="2665"/>
                  </a:lnTo>
                  <a:lnTo>
                    <a:pt x="907" y="2778"/>
                  </a:lnTo>
                  <a:lnTo>
                    <a:pt x="964" y="2778"/>
                  </a:lnTo>
                  <a:lnTo>
                    <a:pt x="964" y="2835"/>
                  </a:lnTo>
                  <a:lnTo>
                    <a:pt x="1020" y="2835"/>
                  </a:lnTo>
                  <a:lnTo>
                    <a:pt x="1020" y="2892"/>
                  </a:lnTo>
                  <a:lnTo>
                    <a:pt x="1134" y="2892"/>
                  </a:lnTo>
                  <a:lnTo>
                    <a:pt x="1134" y="2948"/>
                  </a:lnTo>
                  <a:lnTo>
                    <a:pt x="1247" y="2948"/>
                  </a:lnTo>
                  <a:lnTo>
                    <a:pt x="1247" y="2892"/>
                  </a:lnTo>
                  <a:lnTo>
                    <a:pt x="1360" y="2892"/>
                  </a:lnTo>
                  <a:lnTo>
                    <a:pt x="1360" y="2948"/>
                  </a:lnTo>
                  <a:lnTo>
                    <a:pt x="1474" y="2948"/>
                  </a:lnTo>
                  <a:lnTo>
                    <a:pt x="1474" y="2892"/>
                  </a:lnTo>
                  <a:lnTo>
                    <a:pt x="1644" y="2892"/>
                  </a:lnTo>
                  <a:lnTo>
                    <a:pt x="1644" y="2835"/>
                  </a:lnTo>
                  <a:lnTo>
                    <a:pt x="1757" y="2835"/>
                  </a:lnTo>
                  <a:lnTo>
                    <a:pt x="1757" y="2778"/>
                  </a:lnTo>
                  <a:lnTo>
                    <a:pt x="1814" y="2778"/>
                  </a:lnTo>
                  <a:lnTo>
                    <a:pt x="1814" y="2665"/>
                  </a:lnTo>
                  <a:lnTo>
                    <a:pt x="1757" y="2665"/>
                  </a:lnTo>
                  <a:lnTo>
                    <a:pt x="1757" y="2552"/>
                  </a:lnTo>
                  <a:lnTo>
                    <a:pt x="1701" y="2552"/>
                  </a:lnTo>
                  <a:lnTo>
                    <a:pt x="1701" y="2438"/>
                  </a:lnTo>
                  <a:lnTo>
                    <a:pt x="1644" y="2438"/>
                  </a:lnTo>
                  <a:lnTo>
                    <a:pt x="1644" y="2325"/>
                  </a:lnTo>
                  <a:lnTo>
                    <a:pt x="1587" y="2325"/>
                  </a:lnTo>
                  <a:lnTo>
                    <a:pt x="1587" y="2211"/>
                  </a:lnTo>
                  <a:lnTo>
                    <a:pt x="1531" y="2211"/>
                  </a:lnTo>
                  <a:lnTo>
                    <a:pt x="1531" y="1871"/>
                  </a:lnTo>
                  <a:lnTo>
                    <a:pt x="1587" y="1871"/>
                  </a:lnTo>
                  <a:lnTo>
                    <a:pt x="1587" y="1247"/>
                  </a:lnTo>
                  <a:lnTo>
                    <a:pt x="1644" y="1247"/>
                  </a:lnTo>
                  <a:lnTo>
                    <a:pt x="1644" y="1077"/>
                  </a:lnTo>
                  <a:lnTo>
                    <a:pt x="1701" y="1077"/>
                  </a:lnTo>
                  <a:lnTo>
                    <a:pt x="1701" y="850"/>
                  </a:lnTo>
                  <a:lnTo>
                    <a:pt x="1757" y="850"/>
                  </a:lnTo>
                  <a:lnTo>
                    <a:pt x="1757" y="907"/>
                  </a:lnTo>
                  <a:lnTo>
                    <a:pt x="1984" y="907"/>
                  </a:lnTo>
                  <a:lnTo>
                    <a:pt x="1984" y="850"/>
                  </a:lnTo>
                  <a:lnTo>
                    <a:pt x="2041" y="850"/>
                  </a:lnTo>
                  <a:lnTo>
                    <a:pt x="2041" y="737"/>
                  </a:lnTo>
                  <a:lnTo>
                    <a:pt x="1984" y="737"/>
                  </a:lnTo>
                  <a:lnTo>
                    <a:pt x="1984" y="680"/>
                  </a:lnTo>
                  <a:lnTo>
                    <a:pt x="1984" y="624"/>
                  </a:lnTo>
                  <a:lnTo>
                    <a:pt x="1927" y="624"/>
                  </a:lnTo>
                  <a:lnTo>
                    <a:pt x="1927" y="567"/>
                  </a:lnTo>
                  <a:lnTo>
                    <a:pt x="1984" y="567"/>
                  </a:lnTo>
                  <a:lnTo>
                    <a:pt x="1984" y="283"/>
                  </a:lnTo>
                  <a:lnTo>
                    <a:pt x="2041" y="283"/>
                  </a:lnTo>
                  <a:lnTo>
                    <a:pt x="2041" y="170"/>
                  </a:lnTo>
                  <a:lnTo>
                    <a:pt x="1984" y="170"/>
                  </a:lnTo>
                  <a:lnTo>
                    <a:pt x="1984" y="113"/>
                  </a:lnTo>
                  <a:lnTo>
                    <a:pt x="1927" y="113"/>
                  </a:lnTo>
                  <a:lnTo>
                    <a:pt x="1927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644" y="0"/>
                  </a:lnTo>
                  <a:lnTo>
                    <a:pt x="1644" y="227"/>
                  </a:lnTo>
                  <a:lnTo>
                    <a:pt x="1587" y="227"/>
                  </a:lnTo>
                  <a:lnTo>
                    <a:pt x="1587" y="340"/>
                  </a:lnTo>
                  <a:lnTo>
                    <a:pt x="1531" y="340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397"/>
                  </a:lnTo>
                  <a:lnTo>
                    <a:pt x="1360" y="397"/>
                  </a:lnTo>
                  <a:lnTo>
                    <a:pt x="1360" y="510"/>
                  </a:lnTo>
                  <a:lnTo>
                    <a:pt x="1304" y="510"/>
                  </a:lnTo>
                  <a:lnTo>
                    <a:pt x="130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6" y="283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883" y="2740"/>
              <a:ext cx="510" cy="1702"/>
            </a:xfrm>
            <a:custGeom>
              <a:avLst/>
              <a:gdLst>
                <a:gd name="T0" fmla="*/ 396 w 510"/>
                <a:gd name="T1" fmla="*/ 57 h 1702"/>
                <a:gd name="T2" fmla="*/ 226 w 510"/>
                <a:gd name="T3" fmla="*/ 57 h 1702"/>
                <a:gd name="T4" fmla="*/ 226 w 510"/>
                <a:gd name="T5" fmla="*/ 0 h 1702"/>
                <a:gd name="T6" fmla="*/ 170 w 510"/>
                <a:gd name="T7" fmla="*/ 0 h 1702"/>
                <a:gd name="T8" fmla="*/ 170 w 510"/>
                <a:gd name="T9" fmla="*/ 227 h 1702"/>
                <a:gd name="T10" fmla="*/ 113 w 510"/>
                <a:gd name="T11" fmla="*/ 227 h 1702"/>
                <a:gd name="T12" fmla="*/ 113 w 510"/>
                <a:gd name="T13" fmla="*/ 397 h 1702"/>
                <a:gd name="T14" fmla="*/ 56 w 510"/>
                <a:gd name="T15" fmla="*/ 397 h 1702"/>
                <a:gd name="T16" fmla="*/ 56 w 510"/>
                <a:gd name="T17" fmla="*/ 1021 h 1702"/>
                <a:gd name="T18" fmla="*/ 0 w 510"/>
                <a:gd name="T19" fmla="*/ 1021 h 1702"/>
                <a:gd name="T20" fmla="*/ 0 w 510"/>
                <a:gd name="T21" fmla="*/ 1361 h 1702"/>
                <a:gd name="T22" fmla="*/ 56 w 510"/>
                <a:gd name="T23" fmla="*/ 1361 h 1702"/>
                <a:gd name="T24" fmla="*/ 56 w 510"/>
                <a:gd name="T25" fmla="*/ 1475 h 1702"/>
                <a:gd name="T26" fmla="*/ 113 w 510"/>
                <a:gd name="T27" fmla="*/ 1475 h 1702"/>
                <a:gd name="T28" fmla="*/ 113 w 510"/>
                <a:gd name="T29" fmla="*/ 1588 h 1702"/>
                <a:gd name="T30" fmla="*/ 170 w 510"/>
                <a:gd name="T31" fmla="*/ 1588 h 1702"/>
                <a:gd name="T32" fmla="*/ 170 w 510"/>
                <a:gd name="T33" fmla="*/ 1702 h 1702"/>
                <a:gd name="T34" fmla="*/ 283 w 510"/>
                <a:gd name="T35" fmla="*/ 1702 h 1702"/>
                <a:gd name="T36" fmla="*/ 283 w 510"/>
                <a:gd name="T37" fmla="*/ 1645 h 1702"/>
                <a:gd name="T38" fmla="*/ 340 w 510"/>
                <a:gd name="T39" fmla="*/ 1645 h 1702"/>
                <a:gd name="T40" fmla="*/ 340 w 510"/>
                <a:gd name="T41" fmla="*/ 1531 h 1702"/>
                <a:gd name="T42" fmla="*/ 453 w 510"/>
                <a:gd name="T43" fmla="*/ 1531 h 1702"/>
                <a:gd name="T44" fmla="*/ 453 w 510"/>
                <a:gd name="T45" fmla="*/ 1361 h 1702"/>
                <a:gd name="T46" fmla="*/ 510 w 510"/>
                <a:gd name="T47" fmla="*/ 1361 h 1702"/>
                <a:gd name="T48" fmla="*/ 510 w 510"/>
                <a:gd name="T49" fmla="*/ 397 h 1702"/>
                <a:gd name="T50" fmla="*/ 396 w 510"/>
                <a:gd name="T51" fmla="*/ 397 h 1702"/>
                <a:gd name="T52" fmla="*/ 396 w 510"/>
                <a:gd name="T53" fmla="*/ 227 h 1702"/>
                <a:gd name="T54" fmla="*/ 453 w 510"/>
                <a:gd name="T55" fmla="*/ 227 h 1702"/>
                <a:gd name="T56" fmla="*/ 453 w 510"/>
                <a:gd name="T57" fmla="*/ 114 h 1702"/>
                <a:gd name="T58" fmla="*/ 396 w 510"/>
                <a:gd name="T59" fmla="*/ 114 h 1702"/>
                <a:gd name="T60" fmla="*/ 396 w 510"/>
                <a:gd name="T61" fmla="*/ 57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1702">
                  <a:moveTo>
                    <a:pt x="396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170" y="1588"/>
                  </a:lnTo>
                  <a:lnTo>
                    <a:pt x="170" y="1702"/>
                  </a:lnTo>
                  <a:lnTo>
                    <a:pt x="283" y="1702"/>
                  </a:lnTo>
                  <a:lnTo>
                    <a:pt x="283" y="1645"/>
                  </a:lnTo>
                  <a:lnTo>
                    <a:pt x="340" y="1645"/>
                  </a:lnTo>
                  <a:lnTo>
                    <a:pt x="340" y="1531"/>
                  </a:lnTo>
                  <a:lnTo>
                    <a:pt x="453" y="1531"/>
                  </a:lnTo>
                  <a:lnTo>
                    <a:pt x="453" y="1361"/>
                  </a:lnTo>
                  <a:lnTo>
                    <a:pt x="510" y="136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5279" y="2173"/>
              <a:ext cx="1134" cy="2042"/>
            </a:xfrm>
            <a:custGeom>
              <a:avLst/>
              <a:gdLst>
                <a:gd name="T0" fmla="*/ 57 w 1134"/>
                <a:gd name="T1" fmla="*/ 2042 h 2042"/>
                <a:gd name="T2" fmla="*/ 114 w 1134"/>
                <a:gd name="T3" fmla="*/ 1928 h 2042"/>
                <a:gd name="T4" fmla="*/ 0 w 1134"/>
                <a:gd name="T5" fmla="*/ 964 h 2042"/>
                <a:gd name="T6" fmla="*/ 57 w 1134"/>
                <a:gd name="T7" fmla="*/ 794 h 2042"/>
                <a:gd name="T8" fmla="*/ 0 w 1134"/>
                <a:gd name="T9" fmla="*/ 681 h 2042"/>
                <a:gd name="T10" fmla="*/ 57 w 1134"/>
                <a:gd name="T11" fmla="*/ 624 h 2042"/>
                <a:gd name="T12" fmla="*/ 114 w 1134"/>
                <a:gd name="T13" fmla="*/ 567 h 2042"/>
                <a:gd name="T14" fmla="*/ 171 w 1134"/>
                <a:gd name="T15" fmla="*/ 454 h 2042"/>
                <a:gd name="T16" fmla="*/ 227 w 1134"/>
                <a:gd name="T17" fmla="*/ 397 h 2042"/>
                <a:gd name="T18" fmla="*/ 284 w 1134"/>
                <a:gd name="T19" fmla="*/ 341 h 2042"/>
                <a:gd name="T20" fmla="*/ 227 w 1134"/>
                <a:gd name="T21" fmla="*/ 284 h 2042"/>
                <a:gd name="T22" fmla="*/ 341 w 1134"/>
                <a:gd name="T23" fmla="*/ 227 h 2042"/>
                <a:gd name="T24" fmla="*/ 454 w 1134"/>
                <a:gd name="T25" fmla="*/ 284 h 2042"/>
                <a:gd name="T26" fmla="*/ 397 w 1134"/>
                <a:gd name="T27" fmla="*/ 171 h 2042"/>
                <a:gd name="T28" fmla="*/ 397 w 1134"/>
                <a:gd name="T29" fmla="*/ 0 h 2042"/>
                <a:gd name="T30" fmla="*/ 454 w 1134"/>
                <a:gd name="T31" fmla="*/ 57 h 2042"/>
                <a:gd name="T32" fmla="*/ 511 w 1134"/>
                <a:gd name="T33" fmla="*/ 171 h 2042"/>
                <a:gd name="T34" fmla="*/ 567 w 1134"/>
                <a:gd name="T35" fmla="*/ 284 h 2042"/>
                <a:gd name="T36" fmla="*/ 624 w 1134"/>
                <a:gd name="T37" fmla="*/ 341 h 2042"/>
                <a:gd name="T38" fmla="*/ 738 w 1134"/>
                <a:gd name="T39" fmla="*/ 227 h 2042"/>
                <a:gd name="T40" fmla="*/ 851 w 1134"/>
                <a:gd name="T41" fmla="*/ 341 h 2042"/>
                <a:gd name="T42" fmla="*/ 964 w 1134"/>
                <a:gd name="T43" fmla="*/ 397 h 2042"/>
                <a:gd name="T44" fmla="*/ 908 w 1134"/>
                <a:gd name="T45" fmla="*/ 624 h 2042"/>
                <a:gd name="T46" fmla="*/ 794 w 1134"/>
                <a:gd name="T47" fmla="*/ 738 h 2042"/>
                <a:gd name="T48" fmla="*/ 851 w 1134"/>
                <a:gd name="T49" fmla="*/ 908 h 2042"/>
                <a:gd name="T50" fmla="*/ 964 w 1134"/>
                <a:gd name="T51" fmla="*/ 851 h 2042"/>
                <a:gd name="T52" fmla="*/ 1021 w 1134"/>
                <a:gd name="T53" fmla="*/ 908 h 2042"/>
                <a:gd name="T54" fmla="*/ 1078 w 1134"/>
                <a:gd name="T55" fmla="*/ 964 h 2042"/>
                <a:gd name="T56" fmla="*/ 1134 w 1134"/>
                <a:gd name="T57" fmla="*/ 1078 h 2042"/>
                <a:gd name="T58" fmla="*/ 1078 w 1134"/>
                <a:gd name="T59" fmla="*/ 1191 h 2042"/>
                <a:gd name="T60" fmla="*/ 1021 w 1134"/>
                <a:gd name="T61" fmla="*/ 1248 h 2042"/>
                <a:gd name="T62" fmla="*/ 1078 w 1134"/>
                <a:gd name="T63" fmla="*/ 1361 h 2042"/>
                <a:gd name="T64" fmla="*/ 1021 w 1134"/>
                <a:gd name="T65" fmla="*/ 1588 h 2042"/>
                <a:gd name="T66" fmla="*/ 681 w 1134"/>
                <a:gd name="T67" fmla="*/ 1645 h 2042"/>
                <a:gd name="T68" fmla="*/ 511 w 1134"/>
                <a:gd name="T69" fmla="*/ 1758 h 2042"/>
                <a:gd name="T70" fmla="*/ 454 w 1134"/>
                <a:gd name="T71" fmla="*/ 1815 h 2042"/>
                <a:gd name="T72" fmla="*/ 511 w 1134"/>
                <a:gd name="T73" fmla="*/ 2042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2042">
                  <a:moveTo>
                    <a:pt x="511" y="2042"/>
                  </a:moveTo>
                  <a:lnTo>
                    <a:pt x="57" y="2042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341"/>
                  </a:lnTo>
                  <a:lnTo>
                    <a:pt x="738" y="341"/>
                  </a:lnTo>
                  <a:lnTo>
                    <a:pt x="738" y="227"/>
                  </a:lnTo>
                  <a:lnTo>
                    <a:pt x="851" y="22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8" y="397"/>
                  </a:lnTo>
                  <a:lnTo>
                    <a:pt x="908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851" y="738"/>
                  </a:lnTo>
                  <a:lnTo>
                    <a:pt x="851" y="908"/>
                  </a:lnTo>
                  <a:lnTo>
                    <a:pt x="964" y="908"/>
                  </a:lnTo>
                  <a:lnTo>
                    <a:pt x="964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078" y="1078"/>
                  </a:lnTo>
                  <a:lnTo>
                    <a:pt x="1078" y="1191"/>
                  </a:lnTo>
                  <a:lnTo>
                    <a:pt x="1021" y="1191"/>
                  </a:lnTo>
                  <a:lnTo>
                    <a:pt x="1021" y="1248"/>
                  </a:lnTo>
                  <a:lnTo>
                    <a:pt x="1078" y="124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588"/>
                  </a:lnTo>
                  <a:lnTo>
                    <a:pt x="681" y="1588"/>
                  </a:lnTo>
                  <a:lnTo>
                    <a:pt x="681" y="1645"/>
                  </a:lnTo>
                  <a:lnTo>
                    <a:pt x="511" y="1645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454" y="1815"/>
                  </a:lnTo>
                  <a:lnTo>
                    <a:pt x="511" y="1815"/>
                  </a:lnTo>
                  <a:lnTo>
                    <a:pt x="511" y="20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5733" y="3137"/>
              <a:ext cx="1928" cy="1248"/>
            </a:xfrm>
            <a:custGeom>
              <a:avLst/>
              <a:gdLst>
                <a:gd name="T0" fmla="*/ 57 w 1928"/>
                <a:gd name="T1" fmla="*/ 851 h 1248"/>
                <a:gd name="T2" fmla="*/ 0 w 1928"/>
                <a:gd name="T3" fmla="*/ 794 h 1248"/>
                <a:gd name="T4" fmla="*/ 57 w 1928"/>
                <a:gd name="T5" fmla="*/ 681 h 1248"/>
                <a:gd name="T6" fmla="*/ 227 w 1928"/>
                <a:gd name="T7" fmla="*/ 624 h 1248"/>
                <a:gd name="T8" fmla="*/ 567 w 1928"/>
                <a:gd name="T9" fmla="*/ 397 h 1248"/>
                <a:gd name="T10" fmla="*/ 624 w 1928"/>
                <a:gd name="T11" fmla="*/ 284 h 1248"/>
                <a:gd name="T12" fmla="*/ 567 w 1928"/>
                <a:gd name="T13" fmla="*/ 227 h 1248"/>
                <a:gd name="T14" fmla="*/ 624 w 1928"/>
                <a:gd name="T15" fmla="*/ 114 h 1248"/>
                <a:gd name="T16" fmla="*/ 680 w 1928"/>
                <a:gd name="T17" fmla="*/ 57 h 1248"/>
                <a:gd name="T18" fmla="*/ 737 w 1928"/>
                <a:gd name="T19" fmla="*/ 0 h 1248"/>
                <a:gd name="T20" fmla="*/ 907 w 1928"/>
                <a:gd name="T21" fmla="*/ 57 h 1248"/>
                <a:gd name="T22" fmla="*/ 964 w 1928"/>
                <a:gd name="T23" fmla="*/ 114 h 1248"/>
                <a:gd name="T24" fmla="*/ 1021 w 1928"/>
                <a:gd name="T25" fmla="*/ 171 h 1248"/>
                <a:gd name="T26" fmla="*/ 1077 w 1928"/>
                <a:gd name="T27" fmla="*/ 227 h 1248"/>
                <a:gd name="T28" fmla="*/ 1247 w 1928"/>
                <a:gd name="T29" fmla="*/ 284 h 1248"/>
                <a:gd name="T30" fmla="*/ 1418 w 1928"/>
                <a:gd name="T31" fmla="*/ 171 h 1248"/>
                <a:gd name="T32" fmla="*/ 1474 w 1928"/>
                <a:gd name="T33" fmla="*/ 227 h 1248"/>
                <a:gd name="T34" fmla="*/ 1588 w 1928"/>
                <a:gd name="T35" fmla="*/ 397 h 1248"/>
                <a:gd name="T36" fmla="*/ 1701 w 1928"/>
                <a:gd name="T37" fmla="*/ 567 h 1248"/>
                <a:gd name="T38" fmla="*/ 1758 w 1928"/>
                <a:gd name="T39" fmla="*/ 624 h 1248"/>
                <a:gd name="T40" fmla="*/ 1814 w 1928"/>
                <a:gd name="T41" fmla="*/ 681 h 1248"/>
                <a:gd name="T42" fmla="*/ 1928 w 1928"/>
                <a:gd name="T43" fmla="*/ 908 h 1248"/>
                <a:gd name="T44" fmla="*/ 1871 w 1928"/>
                <a:gd name="T45" fmla="*/ 1134 h 1248"/>
                <a:gd name="T46" fmla="*/ 1814 w 1928"/>
                <a:gd name="T47" fmla="*/ 1248 h 1248"/>
                <a:gd name="T48" fmla="*/ 1701 w 1928"/>
                <a:gd name="T49" fmla="*/ 1191 h 1248"/>
                <a:gd name="T50" fmla="*/ 1644 w 1928"/>
                <a:gd name="T51" fmla="*/ 1134 h 1248"/>
                <a:gd name="T52" fmla="*/ 1588 w 1928"/>
                <a:gd name="T53" fmla="*/ 1191 h 1248"/>
                <a:gd name="T54" fmla="*/ 1474 w 1928"/>
                <a:gd name="T55" fmla="*/ 1078 h 1248"/>
                <a:gd name="T56" fmla="*/ 1361 w 1928"/>
                <a:gd name="T57" fmla="*/ 1021 h 1248"/>
                <a:gd name="T58" fmla="*/ 1304 w 1928"/>
                <a:gd name="T59" fmla="*/ 964 h 1248"/>
                <a:gd name="T60" fmla="*/ 1191 w 1928"/>
                <a:gd name="T61" fmla="*/ 1078 h 1248"/>
                <a:gd name="T62" fmla="*/ 851 w 1928"/>
                <a:gd name="T63" fmla="*/ 1134 h 1248"/>
                <a:gd name="T64" fmla="*/ 737 w 1928"/>
                <a:gd name="T65" fmla="*/ 1021 h 1248"/>
                <a:gd name="T66" fmla="*/ 510 w 1928"/>
                <a:gd name="T67" fmla="*/ 964 h 1248"/>
                <a:gd name="T68" fmla="*/ 397 w 1928"/>
                <a:gd name="T69" fmla="*/ 102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8" h="1248">
                  <a:moveTo>
                    <a:pt x="57" y="1021"/>
                  </a:move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67" y="62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247" y="227"/>
                  </a:lnTo>
                  <a:lnTo>
                    <a:pt x="1247" y="284"/>
                  </a:lnTo>
                  <a:lnTo>
                    <a:pt x="1418" y="284"/>
                  </a:lnTo>
                  <a:lnTo>
                    <a:pt x="1418" y="171"/>
                  </a:lnTo>
                  <a:lnTo>
                    <a:pt x="1474" y="171"/>
                  </a:lnTo>
                  <a:lnTo>
                    <a:pt x="1474" y="227"/>
                  </a:lnTo>
                  <a:lnTo>
                    <a:pt x="1588" y="227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67"/>
                  </a:lnTo>
                  <a:lnTo>
                    <a:pt x="1758" y="567"/>
                  </a:lnTo>
                  <a:lnTo>
                    <a:pt x="1758" y="624"/>
                  </a:lnTo>
                  <a:lnTo>
                    <a:pt x="1814" y="624"/>
                  </a:lnTo>
                  <a:lnTo>
                    <a:pt x="1814" y="681"/>
                  </a:lnTo>
                  <a:lnTo>
                    <a:pt x="1928" y="681"/>
                  </a:lnTo>
                  <a:lnTo>
                    <a:pt x="1928" y="908"/>
                  </a:lnTo>
                  <a:lnTo>
                    <a:pt x="1871" y="908"/>
                  </a:lnTo>
                  <a:lnTo>
                    <a:pt x="1871" y="1134"/>
                  </a:lnTo>
                  <a:lnTo>
                    <a:pt x="1814" y="1134"/>
                  </a:lnTo>
                  <a:lnTo>
                    <a:pt x="1814" y="1248"/>
                  </a:lnTo>
                  <a:lnTo>
                    <a:pt x="1701" y="1248"/>
                  </a:lnTo>
                  <a:lnTo>
                    <a:pt x="1701" y="1191"/>
                  </a:lnTo>
                  <a:lnTo>
                    <a:pt x="1644" y="1191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1021"/>
                  </a:lnTo>
                  <a:lnTo>
                    <a:pt x="1304" y="964"/>
                  </a:lnTo>
                  <a:lnTo>
                    <a:pt x="1191" y="964"/>
                  </a:lnTo>
                  <a:lnTo>
                    <a:pt x="1191" y="1078"/>
                  </a:lnTo>
                  <a:lnTo>
                    <a:pt x="851" y="1078"/>
                  </a:lnTo>
                  <a:lnTo>
                    <a:pt x="851" y="1134"/>
                  </a:lnTo>
                  <a:lnTo>
                    <a:pt x="737" y="1134"/>
                  </a:lnTo>
                  <a:lnTo>
                    <a:pt x="73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57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125" y="3194"/>
              <a:ext cx="1077" cy="1361"/>
            </a:xfrm>
            <a:custGeom>
              <a:avLst/>
              <a:gdLst>
                <a:gd name="T0" fmla="*/ 1077 w 1077"/>
                <a:gd name="T1" fmla="*/ 1361 h 1361"/>
                <a:gd name="T2" fmla="*/ 1077 w 1077"/>
                <a:gd name="T3" fmla="*/ 1248 h 1361"/>
                <a:gd name="T4" fmla="*/ 1020 w 1077"/>
                <a:gd name="T5" fmla="*/ 1248 h 1361"/>
                <a:gd name="T6" fmla="*/ 1020 w 1077"/>
                <a:gd name="T7" fmla="*/ 1134 h 1361"/>
                <a:gd name="T8" fmla="*/ 1077 w 1077"/>
                <a:gd name="T9" fmla="*/ 1134 h 1361"/>
                <a:gd name="T10" fmla="*/ 1077 w 1077"/>
                <a:gd name="T11" fmla="*/ 851 h 1361"/>
                <a:gd name="T12" fmla="*/ 1020 w 1077"/>
                <a:gd name="T13" fmla="*/ 851 h 1361"/>
                <a:gd name="T14" fmla="*/ 1020 w 1077"/>
                <a:gd name="T15" fmla="*/ 737 h 1361"/>
                <a:gd name="T16" fmla="*/ 964 w 1077"/>
                <a:gd name="T17" fmla="*/ 737 h 1361"/>
                <a:gd name="T18" fmla="*/ 964 w 1077"/>
                <a:gd name="T19" fmla="*/ 624 h 1361"/>
                <a:gd name="T20" fmla="*/ 907 w 1077"/>
                <a:gd name="T21" fmla="*/ 624 h 1361"/>
                <a:gd name="T22" fmla="*/ 907 w 1077"/>
                <a:gd name="T23" fmla="*/ 510 h 1361"/>
                <a:gd name="T24" fmla="*/ 850 w 1077"/>
                <a:gd name="T25" fmla="*/ 510 h 1361"/>
                <a:gd name="T26" fmla="*/ 850 w 1077"/>
                <a:gd name="T27" fmla="*/ 454 h 1361"/>
                <a:gd name="T28" fmla="*/ 794 w 1077"/>
                <a:gd name="T29" fmla="*/ 454 h 1361"/>
                <a:gd name="T30" fmla="*/ 794 w 1077"/>
                <a:gd name="T31" fmla="*/ 397 h 1361"/>
                <a:gd name="T32" fmla="*/ 737 w 1077"/>
                <a:gd name="T33" fmla="*/ 397 h 1361"/>
                <a:gd name="T34" fmla="*/ 737 w 1077"/>
                <a:gd name="T35" fmla="*/ 170 h 1361"/>
                <a:gd name="T36" fmla="*/ 794 w 1077"/>
                <a:gd name="T37" fmla="*/ 170 h 1361"/>
                <a:gd name="T38" fmla="*/ 794 w 1077"/>
                <a:gd name="T39" fmla="*/ 57 h 1361"/>
                <a:gd name="T40" fmla="*/ 680 w 1077"/>
                <a:gd name="T41" fmla="*/ 57 h 1361"/>
                <a:gd name="T42" fmla="*/ 680 w 1077"/>
                <a:gd name="T43" fmla="*/ 114 h 1361"/>
                <a:gd name="T44" fmla="*/ 567 w 1077"/>
                <a:gd name="T45" fmla="*/ 114 h 1361"/>
                <a:gd name="T46" fmla="*/ 567 w 1077"/>
                <a:gd name="T47" fmla="*/ 57 h 1361"/>
                <a:gd name="T48" fmla="*/ 453 w 1077"/>
                <a:gd name="T49" fmla="*/ 57 h 1361"/>
                <a:gd name="T50" fmla="*/ 453 w 1077"/>
                <a:gd name="T51" fmla="*/ 0 h 1361"/>
                <a:gd name="T52" fmla="*/ 340 w 1077"/>
                <a:gd name="T53" fmla="*/ 0 h 1361"/>
                <a:gd name="T54" fmla="*/ 340 w 1077"/>
                <a:gd name="T55" fmla="*/ 57 h 1361"/>
                <a:gd name="T56" fmla="*/ 56 w 1077"/>
                <a:gd name="T57" fmla="*/ 57 h 1361"/>
                <a:gd name="T58" fmla="*/ 56 w 1077"/>
                <a:gd name="T59" fmla="*/ 170 h 1361"/>
                <a:gd name="T60" fmla="*/ 0 w 1077"/>
                <a:gd name="T61" fmla="*/ 170 h 1361"/>
                <a:gd name="T62" fmla="*/ 0 w 1077"/>
                <a:gd name="T63" fmla="*/ 340 h 1361"/>
                <a:gd name="T64" fmla="*/ 0 w 1077"/>
                <a:gd name="T65" fmla="*/ 681 h 1361"/>
                <a:gd name="T66" fmla="*/ 56 w 1077"/>
                <a:gd name="T67" fmla="*/ 681 h 1361"/>
                <a:gd name="T68" fmla="*/ 56 w 1077"/>
                <a:gd name="T69" fmla="*/ 737 h 1361"/>
                <a:gd name="T70" fmla="*/ 170 w 1077"/>
                <a:gd name="T71" fmla="*/ 737 h 1361"/>
                <a:gd name="T72" fmla="*/ 170 w 1077"/>
                <a:gd name="T73" fmla="*/ 794 h 1361"/>
                <a:gd name="T74" fmla="*/ 227 w 1077"/>
                <a:gd name="T75" fmla="*/ 794 h 1361"/>
                <a:gd name="T76" fmla="*/ 227 w 1077"/>
                <a:gd name="T77" fmla="*/ 851 h 1361"/>
                <a:gd name="T78" fmla="*/ 283 w 1077"/>
                <a:gd name="T79" fmla="*/ 851 h 1361"/>
                <a:gd name="T80" fmla="*/ 283 w 1077"/>
                <a:gd name="T81" fmla="*/ 1021 h 1361"/>
                <a:gd name="T82" fmla="*/ 397 w 1077"/>
                <a:gd name="T83" fmla="*/ 1021 h 1361"/>
                <a:gd name="T84" fmla="*/ 397 w 1077"/>
                <a:gd name="T85" fmla="*/ 1134 h 1361"/>
                <a:gd name="T86" fmla="*/ 453 w 1077"/>
                <a:gd name="T87" fmla="*/ 1134 h 1361"/>
                <a:gd name="T88" fmla="*/ 453 w 1077"/>
                <a:gd name="T89" fmla="*/ 1191 h 1361"/>
                <a:gd name="T90" fmla="*/ 737 w 1077"/>
                <a:gd name="T91" fmla="*/ 1191 h 1361"/>
                <a:gd name="T92" fmla="*/ 737 w 1077"/>
                <a:gd name="T93" fmla="*/ 1304 h 1361"/>
                <a:gd name="T94" fmla="*/ 964 w 1077"/>
                <a:gd name="T95" fmla="*/ 1304 h 1361"/>
                <a:gd name="T96" fmla="*/ 964 w 1077"/>
                <a:gd name="T97" fmla="*/ 1361 h 1361"/>
                <a:gd name="T98" fmla="*/ 1077 w 1077"/>
                <a:gd name="T9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7" h="1361">
                  <a:moveTo>
                    <a:pt x="1077" y="1361"/>
                  </a:move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1077" y="113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37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453" y="1191"/>
                  </a:lnTo>
                  <a:lnTo>
                    <a:pt x="737" y="1191"/>
                  </a:lnTo>
                  <a:lnTo>
                    <a:pt x="73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77" y="136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2331" y="3704"/>
              <a:ext cx="283" cy="511"/>
            </a:xfrm>
            <a:custGeom>
              <a:avLst/>
              <a:gdLst>
                <a:gd name="T0" fmla="*/ 0 w 283"/>
                <a:gd name="T1" fmla="*/ 0 h 511"/>
                <a:gd name="T2" fmla="*/ 0 w 283"/>
                <a:gd name="T3" fmla="*/ 114 h 511"/>
                <a:gd name="T4" fmla="*/ 57 w 283"/>
                <a:gd name="T5" fmla="*/ 114 h 511"/>
                <a:gd name="T6" fmla="*/ 57 w 283"/>
                <a:gd name="T7" fmla="*/ 341 h 511"/>
                <a:gd name="T8" fmla="*/ 0 w 283"/>
                <a:gd name="T9" fmla="*/ 341 h 511"/>
                <a:gd name="T10" fmla="*/ 0 w 283"/>
                <a:gd name="T11" fmla="*/ 397 h 511"/>
                <a:gd name="T12" fmla="*/ 57 w 283"/>
                <a:gd name="T13" fmla="*/ 397 h 511"/>
                <a:gd name="T14" fmla="*/ 57 w 283"/>
                <a:gd name="T15" fmla="*/ 511 h 511"/>
                <a:gd name="T16" fmla="*/ 170 w 283"/>
                <a:gd name="T17" fmla="*/ 511 h 511"/>
                <a:gd name="T18" fmla="*/ 170 w 283"/>
                <a:gd name="T19" fmla="*/ 454 h 511"/>
                <a:gd name="T20" fmla="*/ 227 w 283"/>
                <a:gd name="T21" fmla="*/ 454 h 511"/>
                <a:gd name="T22" fmla="*/ 227 w 283"/>
                <a:gd name="T23" fmla="*/ 397 h 511"/>
                <a:gd name="T24" fmla="*/ 283 w 283"/>
                <a:gd name="T25" fmla="*/ 397 h 511"/>
                <a:gd name="T26" fmla="*/ 283 w 283"/>
                <a:gd name="T27" fmla="*/ 284 h 511"/>
                <a:gd name="T28" fmla="*/ 227 w 283"/>
                <a:gd name="T29" fmla="*/ 284 h 511"/>
                <a:gd name="T30" fmla="*/ 227 w 283"/>
                <a:gd name="T31" fmla="*/ 171 h 511"/>
                <a:gd name="T32" fmla="*/ 113 w 283"/>
                <a:gd name="T33" fmla="*/ 171 h 511"/>
                <a:gd name="T34" fmla="*/ 113 w 283"/>
                <a:gd name="T35" fmla="*/ 57 h 511"/>
                <a:gd name="T36" fmla="*/ 113 w 283"/>
                <a:gd name="T37" fmla="*/ 0 h 511"/>
                <a:gd name="T38" fmla="*/ 0 w 283"/>
                <a:gd name="T3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511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13" y="171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2331" y="3704"/>
              <a:ext cx="2041" cy="1531"/>
            </a:xfrm>
            <a:custGeom>
              <a:avLst/>
              <a:gdLst>
                <a:gd name="T0" fmla="*/ 0 w 2041"/>
                <a:gd name="T1" fmla="*/ 681 h 1531"/>
                <a:gd name="T2" fmla="*/ 57 w 2041"/>
                <a:gd name="T3" fmla="*/ 738 h 1531"/>
                <a:gd name="T4" fmla="*/ 113 w 2041"/>
                <a:gd name="T5" fmla="*/ 1305 h 1531"/>
                <a:gd name="T6" fmla="*/ 340 w 2041"/>
                <a:gd name="T7" fmla="*/ 1248 h 1531"/>
                <a:gd name="T8" fmla="*/ 397 w 2041"/>
                <a:gd name="T9" fmla="*/ 1191 h 1531"/>
                <a:gd name="T10" fmla="*/ 510 w 2041"/>
                <a:gd name="T11" fmla="*/ 1248 h 1531"/>
                <a:gd name="T12" fmla="*/ 680 w 2041"/>
                <a:gd name="T13" fmla="*/ 1191 h 1531"/>
                <a:gd name="T14" fmla="*/ 794 w 2041"/>
                <a:gd name="T15" fmla="*/ 1248 h 1531"/>
                <a:gd name="T16" fmla="*/ 907 w 2041"/>
                <a:gd name="T17" fmla="*/ 1134 h 1531"/>
                <a:gd name="T18" fmla="*/ 964 w 2041"/>
                <a:gd name="T19" fmla="*/ 1078 h 1531"/>
                <a:gd name="T20" fmla="*/ 1134 w 2041"/>
                <a:gd name="T21" fmla="*/ 1191 h 1531"/>
                <a:gd name="T22" fmla="*/ 1191 w 2041"/>
                <a:gd name="T23" fmla="*/ 1361 h 1531"/>
                <a:gd name="T24" fmla="*/ 1247 w 2041"/>
                <a:gd name="T25" fmla="*/ 1418 h 1531"/>
                <a:gd name="T26" fmla="*/ 1304 w 2041"/>
                <a:gd name="T27" fmla="*/ 1475 h 1531"/>
                <a:gd name="T28" fmla="*/ 1417 w 2041"/>
                <a:gd name="T29" fmla="*/ 1531 h 1531"/>
                <a:gd name="T30" fmla="*/ 1644 w 2041"/>
                <a:gd name="T31" fmla="*/ 1475 h 1531"/>
                <a:gd name="T32" fmla="*/ 1701 w 2041"/>
                <a:gd name="T33" fmla="*/ 1418 h 1531"/>
                <a:gd name="T34" fmla="*/ 1871 w 2041"/>
                <a:gd name="T35" fmla="*/ 1305 h 1531"/>
                <a:gd name="T36" fmla="*/ 1928 w 2041"/>
                <a:gd name="T37" fmla="*/ 1248 h 1531"/>
                <a:gd name="T38" fmla="*/ 1985 w 2041"/>
                <a:gd name="T39" fmla="*/ 1191 h 1531"/>
                <a:gd name="T40" fmla="*/ 2041 w 2041"/>
                <a:gd name="T41" fmla="*/ 1021 h 1531"/>
                <a:gd name="T42" fmla="*/ 1985 w 2041"/>
                <a:gd name="T43" fmla="*/ 964 h 1531"/>
                <a:gd name="T44" fmla="*/ 1928 w 2041"/>
                <a:gd name="T45" fmla="*/ 851 h 1531"/>
                <a:gd name="T46" fmla="*/ 1758 w 2041"/>
                <a:gd name="T47" fmla="*/ 794 h 1531"/>
                <a:gd name="T48" fmla="*/ 1531 w 2041"/>
                <a:gd name="T49" fmla="*/ 681 h 1531"/>
                <a:gd name="T50" fmla="*/ 1247 w 2041"/>
                <a:gd name="T51" fmla="*/ 624 h 1531"/>
                <a:gd name="T52" fmla="*/ 1191 w 2041"/>
                <a:gd name="T53" fmla="*/ 511 h 1531"/>
                <a:gd name="T54" fmla="*/ 1077 w 2041"/>
                <a:gd name="T55" fmla="*/ 341 h 1531"/>
                <a:gd name="T56" fmla="*/ 1021 w 2041"/>
                <a:gd name="T57" fmla="*/ 284 h 1531"/>
                <a:gd name="T58" fmla="*/ 964 w 2041"/>
                <a:gd name="T59" fmla="*/ 227 h 1531"/>
                <a:gd name="T60" fmla="*/ 850 w 2041"/>
                <a:gd name="T61" fmla="*/ 171 h 1531"/>
                <a:gd name="T62" fmla="*/ 567 w 2041"/>
                <a:gd name="T63" fmla="*/ 227 h 1531"/>
                <a:gd name="T64" fmla="*/ 397 w 2041"/>
                <a:gd name="T65" fmla="*/ 114 h 1531"/>
                <a:gd name="T66" fmla="*/ 340 w 2041"/>
                <a:gd name="T67" fmla="*/ 57 h 1531"/>
                <a:gd name="T68" fmla="*/ 227 w 2041"/>
                <a:gd name="T69" fmla="*/ 0 h 1531"/>
                <a:gd name="T70" fmla="*/ 113 w 2041"/>
                <a:gd name="T71" fmla="*/ 0 h 1531"/>
                <a:gd name="T72" fmla="*/ 227 w 2041"/>
                <a:gd name="T73" fmla="*/ 171 h 1531"/>
                <a:gd name="T74" fmla="*/ 283 w 2041"/>
                <a:gd name="T75" fmla="*/ 284 h 1531"/>
                <a:gd name="T76" fmla="*/ 227 w 2041"/>
                <a:gd name="T77" fmla="*/ 397 h 1531"/>
                <a:gd name="T78" fmla="*/ 170 w 2041"/>
                <a:gd name="T79" fmla="*/ 454 h 1531"/>
                <a:gd name="T80" fmla="*/ 57 w 2041"/>
                <a:gd name="T81" fmla="*/ 511 h 1531"/>
                <a:gd name="T82" fmla="*/ 0 w 2041"/>
                <a:gd name="T83" fmla="*/ 39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1" h="1531">
                  <a:moveTo>
                    <a:pt x="0" y="397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113" y="738"/>
                  </a:lnTo>
                  <a:lnTo>
                    <a:pt x="113" y="1305"/>
                  </a:lnTo>
                  <a:lnTo>
                    <a:pt x="340" y="1305"/>
                  </a:lnTo>
                  <a:lnTo>
                    <a:pt x="340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078"/>
                  </a:lnTo>
                  <a:lnTo>
                    <a:pt x="1134" y="1078"/>
                  </a:lnTo>
                  <a:lnTo>
                    <a:pt x="1134" y="1191"/>
                  </a:lnTo>
                  <a:lnTo>
                    <a:pt x="1191" y="1191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417" y="1475"/>
                  </a:lnTo>
                  <a:lnTo>
                    <a:pt x="1417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701" y="1475"/>
                  </a:lnTo>
                  <a:lnTo>
                    <a:pt x="1701" y="1418"/>
                  </a:lnTo>
                  <a:lnTo>
                    <a:pt x="1871" y="1418"/>
                  </a:lnTo>
                  <a:lnTo>
                    <a:pt x="1871" y="1305"/>
                  </a:lnTo>
                  <a:lnTo>
                    <a:pt x="1928" y="1305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191"/>
                  </a:lnTo>
                  <a:lnTo>
                    <a:pt x="2041" y="1191"/>
                  </a:lnTo>
                  <a:lnTo>
                    <a:pt x="2041" y="1021"/>
                  </a:lnTo>
                  <a:lnTo>
                    <a:pt x="1985" y="1021"/>
                  </a:lnTo>
                  <a:lnTo>
                    <a:pt x="1985" y="964"/>
                  </a:lnTo>
                  <a:lnTo>
                    <a:pt x="1928" y="964"/>
                  </a:lnTo>
                  <a:lnTo>
                    <a:pt x="1928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511"/>
                  </a:lnTo>
                  <a:lnTo>
                    <a:pt x="1077" y="511"/>
                  </a:lnTo>
                  <a:lnTo>
                    <a:pt x="1077" y="341"/>
                  </a:lnTo>
                  <a:lnTo>
                    <a:pt x="1021" y="341"/>
                  </a:lnTo>
                  <a:lnTo>
                    <a:pt x="1021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630" y="4328"/>
              <a:ext cx="1191" cy="1531"/>
            </a:xfrm>
            <a:custGeom>
              <a:avLst/>
              <a:gdLst>
                <a:gd name="T0" fmla="*/ 567 w 1191"/>
                <a:gd name="T1" fmla="*/ 0 h 1531"/>
                <a:gd name="T2" fmla="*/ 567 w 1191"/>
                <a:gd name="T3" fmla="*/ 227 h 1531"/>
                <a:gd name="T4" fmla="*/ 794 w 1191"/>
                <a:gd name="T5" fmla="*/ 227 h 1531"/>
                <a:gd name="T6" fmla="*/ 794 w 1191"/>
                <a:gd name="T7" fmla="*/ 284 h 1531"/>
                <a:gd name="T8" fmla="*/ 964 w 1191"/>
                <a:gd name="T9" fmla="*/ 284 h 1531"/>
                <a:gd name="T10" fmla="*/ 964 w 1191"/>
                <a:gd name="T11" fmla="*/ 510 h 1531"/>
                <a:gd name="T12" fmla="*/ 907 w 1191"/>
                <a:gd name="T13" fmla="*/ 510 h 1531"/>
                <a:gd name="T14" fmla="*/ 907 w 1191"/>
                <a:gd name="T15" fmla="*/ 624 h 1531"/>
                <a:gd name="T16" fmla="*/ 964 w 1191"/>
                <a:gd name="T17" fmla="*/ 624 h 1531"/>
                <a:gd name="T18" fmla="*/ 964 w 1191"/>
                <a:gd name="T19" fmla="*/ 737 h 1531"/>
                <a:gd name="T20" fmla="*/ 1077 w 1191"/>
                <a:gd name="T21" fmla="*/ 737 h 1531"/>
                <a:gd name="T22" fmla="*/ 1077 w 1191"/>
                <a:gd name="T23" fmla="*/ 851 h 1531"/>
                <a:gd name="T24" fmla="*/ 1134 w 1191"/>
                <a:gd name="T25" fmla="*/ 851 h 1531"/>
                <a:gd name="T26" fmla="*/ 1134 w 1191"/>
                <a:gd name="T27" fmla="*/ 1077 h 1531"/>
                <a:gd name="T28" fmla="*/ 1191 w 1191"/>
                <a:gd name="T29" fmla="*/ 1077 h 1531"/>
                <a:gd name="T30" fmla="*/ 1191 w 1191"/>
                <a:gd name="T31" fmla="*/ 1191 h 1531"/>
                <a:gd name="T32" fmla="*/ 1077 w 1191"/>
                <a:gd name="T33" fmla="*/ 1191 h 1531"/>
                <a:gd name="T34" fmla="*/ 1077 w 1191"/>
                <a:gd name="T35" fmla="*/ 1304 h 1531"/>
                <a:gd name="T36" fmla="*/ 1021 w 1191"/>
                <a:gd name="T37" fmla="*/ 1304 h 1531"/>
                <a:gd name="T38" fmla="*/ 1021 w 1191"/>
                <a:gd name="T39" fmla="*/ 1418 h 1531"/>
                <a:gd name="T40" fmla="*/ 964 w 1191"/>
                <a:gd name="T41" fmla="*/ 1418 h 1531"/>
                <a:gd name="T42" fmla="*/ 964 w 1191"/>
                <a:gd name="T43" fmla="*/ 1474 h 1531"/>
                <a:gd name="T44" fmla="*/ 794 w 1191"/>
                <a:gd name="T45" fmla="*/ 1474 h 1531"/>
                <a:gd name="T46" fmla="*/ 794 w 1191"/>
                <a:gd name="T47" fmla="*/ 1531 h 1531"/>
                <a:gd name="T48" fmla="*/ 624 w 1191"/>
                <a:gd name="T49" fmla="*/ 1531 h 1531"/>
                <a:gd name="T50" fmla="*/ 624 w 1191"/>
                <a:gd name="T51" fmla="*/ 1474 h 1531"/>
                <a:gd name="T52" fmla="*/ 567 w 1191"/>
                <a:gd name="T53" fmla="*/ 1474 h 1531"/>
                <a:gd name="T54" fmla="*/ 567 w 1191"/>
                <a:gd name="T55" fmla="*/ 1361 h 1531"/>
                <a:gd name="T56" fmla="*/ 283 w 1191"/>
                <a:gd name="T57" fmla="*/ 1361 h 1531"/>
                <a:gd name="T58" fmla="*/ 283 w 1191"/>
                <a:gd name="T59" fmla="*/ 1304 h 1531"/>
                <a:gd name="T60" fmla="*/ 0 w 1191"/>
                <a:gd name="T61" fmla="*/ 1304 h 1531"/>
                <a:gd name="T62" fmla="*/ 0 w 1191"/>
                <a:gd name="T63" fmla="*/ 1191 h 1531"/>
                <a:gd name="T64" fmla="*/ 57 w 1191"/>
                <a:gd name="T65" fmla="*/ 1191 h 1531"/>
                <a:gd name="T66" fmla="*/ 57 w 1191"/>
                <a:gd name="T67" fmla="*/ 1134 h 1531"/>
                <a:gd name="T68" fmla="*/ 227 w 1191"/>
                <a:gd name="T69" fmla="*/ 1134 h 1531"/>
                <a:gd name="T70" fmla="*/ 227 w 1191"/>
                <a:gd name="T71" fmla="*/ 794 h 1531"/>
                <a:gd name="T72" fmla="*/ 283 w 1191"/>
                <a:gd name="T73" fmla="*/ 794 h 1531"/>
                <a:gd name="T74" fmla="*/ 283 w 1191"/>
                <a:gd name="T75" fmla="*/ 510 h 1531"/>
                <a:gd name="T76" fmla="*/ 227 w 1191"/>
                <a:gd name="T77" fmla="*/ 510 h 1531"/>
                <a:gd name="T78" fmla="*/ 227 w 1191"/>
                <a:gd name="T79" fmla="*/ 340 h 1531"/>
                <a:gd name="T80" fmla="*/ 283 w 1191"/>
                <a:gd name="T81" fmla="*/ 340 h 1531"/>
                <a:gd name="T82" fmla="*/ 283 w 1191"/>
                <a:gd name="T83" fmla="*/ 227 h 1531"/>
                <a:gd name="T84" fmla="*/ 340 w 1191"/>
                <a:gd name="T85" fmla="*/ 227 h 1531"/>
                <a:gd name="T86" fmla="*/ 340 w 1191"/>
                <a:gd name="T87" fmla="*/ 0 h 1531"/>
                <a:gd name="T88" fmla="*/ 567 w 1191"/>
                <a:gd name="T89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1531">
                  <a:moveTo>
                    <a:pt x="567" y="0"/>
                  </a:moveTo>
                  <a:lnTo>
                    <a:pt x="56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907" y="51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34" y="851"/>
                  </a:lnTo>
                  <a:lnTo>
                    <a:pt x="1134" y="1077"/>
                  </a:lnTo>
                  <a:lnTo>
                    <a:pt x="1191" y="1077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418"/>
                  </a:lnTo>
                  <a:lnTo>
                    <a:pt x="964" y="1418"/>
                  </a:lnTo>
                  <a:lnTo>
                    <a:pt x="964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0" y="1304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227" y="113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233" y="3251"/>
              <a:ext cx="2268" cy="2154"/>
            </a:xfrm>
            <a:custGeom>
              <a:avLst/>
              <a:gdLst>
                <a:gd name="T0" fmla="*/ 2098 w 2268"/>
                <a:gd name="T1" fmla="*/ 1134 h 2154"/>
                <a:gd name="T2" fmla="*/ 2155 w 2268"/>
                <a:gd name="T3" fmla="*/ 1191 h 2154"/>
                <a:gd name="T4" fmla="*/ 2211 w 2268"/>
                <a:gd name="T5" fmla="*/ 1758 h 2154"/>
                <a:gd name="T6" fmla="*/ 2268 w 2268"/>
                <a:gd name="T7" fmla="*/ 1984 h 2154"/>
                <a:gd name="T8" fmla="*/ 2098 w 2268"/>
                <a:gd name="T9" fmla="*/ 2041 h 2154"/>
                <a:gd name="T10" fmla="*/ 2041 w 2268"/>
                <a:gd name="T11" fmla="*/ 1984 h 2154"/>
                <a:gd name="T12" fmla="*/ 1985 w 2268"/>
                <a:gd name="T13" fmla="*/ 1928 h 2154"/>
                <a:gd name="T14" fmla="*/ 1871 w 2268"/>
                <a:gd name="T15" fmla="*/ 1984 h 2154"/>
                <a:gd name="T16" fmla="*/ 1758 w 2268"/>
                <a:gd name="T17" fmla="*/ 2041 h 2154"/>
                <a:gd name="T18" fmla="*/ 1701 w 2268"/>
                <a:gd name="T19" fmla="*/ 2154 h 2154"/>
                <a:gd name="T20" fmla="*/ 1531 w 2268"/>
                <a:gd name="T21" fmla="*/ 1928 h 2154"/>
                <a:gd name="T22" fmla="*/ 1474 w 2268"/>
                <a:gd name="T23" fmla="*/ 1814 h 2154"/>
                <a:gd name="T24" fmla="*/ 1361 w 2268"/>
                <a:gd name="T25" fmla="*/ 1701 h 2154"/>
                <a:gd name="T26" fmla="*/ 1304 w 2268"/>
                <a:gd name="T27" fmla="*/ 1587 h 2154"/>
                <a:gd name="T28" fmla="*/ 1361 w 2268"/>
                <a:gd name="T29" fmla="*/ 1361 h 2154"/>
                <a:gd name="T30" fmla="*/ 1191 w 2268"/>
                <a:gd name="T31" fmla="*/ 1304 h 2154"/>
                <a:gd name="T32" fmla="*/ 964 w 2268"/>
                <a:gd name="T33" fmla="*/ 1077 h 2154"/>
                <a:gd name="T34" fmla="*/ 794 w 2268"/>
                <a:gd name="T35" fmla="*/ 794 h 2154"/>
                <a:gd name="T36" fmla="*/ 737 w 2268"/>
                <a:gd name="T37" fmla="*/ 737 h 2154"/>
                <a:gd name="T38" fmla="*/ 680 w 2268"/>
                <a:gd name="T39" fmla="*/ 567 h 2154"/>
                <a:gd name="T40" fmla="*/ 510 w 2268"/>
                <a:gd name="T41" fmla="*/ 510 h 2154"/>
                <a:gd name="T42" fmla="*/ 454 w 2268"/>
                <a:gd name="T43" fmla="*/ 453 h 2154"/>
                <a:gd name="T44" fmla="*/ 397 w 2268"/>
                <a:gd name="T45" fmla="*/ 397 h 2154"/>
                <a:gd name="T46" fmla="*/ 284 w 2268"/>
                <a:gd name="T47" fmla="*/ 340 h 2154"/>
                <a:gd name="T48" fmla="*/ 113 w 2268"/>
                <a:gd name="T49" fmla="*/ 283 h 2154"/>
                <a:gd name="T50" fmla="*/ 170 w 2268"/>
                <a:gd name="T51" fmla="*/ 227 h 2154"/>
                <a:gd name="T52" fmla="*/ 0 w 2268"/>
                <a:gd name="T53" fmla="*/ 113 h 2154"/>
                <a:gd name="T54" fmla="*/ 57 w 2268"/>
                <a:gd name="T55" fmla="*/ 57 h 2154"/>
                <a:gd name="T56" fmla="*/ 170 w 2268"/>
                <a:gd name="T57" fmla="*/ 0 h 2154"/>
                <a:gd name="T58" fmla="*/ 340 w 2268"/>
                <a:gd name="T59" fmla="*/ 57 h 2154"/>
                <a:gd name="T60" fmla="*/ 397 w 2268"/>
                <a:gd name="T61" fmla="*/ 113 h 2154"/>
                <a:gd name="T62" fmla="*/ 510 w 2268"/>
                <a:gd name="T63" fmla="*/ 170 h 2154"/>
                <a:gd name="T64" fmla="*/ 737 w 2268"/>
                <a:gd name="T65" fmla="*/ 283 h 2154"/>
                <a:gd name="T66" fmla="*/ 851 w 2268"/>
                <a:gd name="T67" fmla="*/ 340 h 2154"/>
                <a:gd name="T68" fmla="*/ 907 w 2268"/>
                <a:gd name="T69" fmla="*/ 283 h 2154"/>
                <a:gd name="T70" fmla="*/ 964 w 2268"/>
                <a:gd name="T71" fmla="*/ 227 h 2154"/>
                <a:gd name="T72" fmla="*/ 1021 w 2268"/>
                <a:gd name="T73" fmla="*/ 170 h 2154"/>
                <a:gd name="T74" fmla="*/ 964 w 2268"/>
                <a:gd name="T75" fmla="*/ 283 h 2154"/>
                <a:gd name="T76" fmla="*/ 1077 w 2268"/>
                <a:gd name="T77" fmla="*/ 340 h 2154"/>
                <a:gd name="T78" fmla="*/ 1191 w 2268"/>
                <a:gd name="T79" fmla="*/ 283 h 2154"/>
                <a:gd name="T80" fmla="*/ 1247 w 2268"/>
                <a:gd name="T81" fmla="*/ 340 h 2154"/>
                <a:gd name="T82" fmla="*/ 1304 w 2268"/>
                <a:gd name="T83" fmla="*/ 283 h 2154"/>
                <a:gd name="T84" fmla="*/ 1361 w 2268"/>
                <a:gd name="T85" fmla="*/ 340 h 2154"/>
                <a:gd name="T86" fmla="*/ 1474 w 2268"/>
                <a:gd name="T87" fmla="*/ 397 h 2154"/>
                <a:gd name="T88" fmla="*/ 1531 w 2268"/>
                <a:gd name="T89" fmla="*/ 453 h 2154"/>
                <a:gd name="T90" fmla="*/ 1644 w 2268"/>
                <a:gd name="T91" fmla="*/ 567 h 2154"/>
                <a:gd name="T92" fmla="*/ 1701 w 2268"/>
                <a:gd name="T93" fmla="*/ 624 h 2154"/>
                <a:gd name="T94" fmla="*/ 1814 w 2268"/>
                <a:gd name="T95" fmla="*/ 737 h 2154"/>
                <a:gd name="T96" fmla="*/ 1985 w 2268"/>
                <a:gd name="T97" fmla="*/ 680 h 2154"/>
                <a:gd name="T98" fmla="*/ 2041 w 2268"/>
                <a:gd name="T99" fmla="*/ 737 h 2154"/>
                <a:gd name="T100" fmla="*/ 2098 w 2268"/>
                <a:gd name="T101" fmla="*/ 79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68" h="2154">
                  <a:moveTo>
                    <a:pt x="2098" y="794"/>
                  </a:moveTo>
                  <a:lnTo>
                    <a:pt x="2098" y="1134"/>
                  </a:lnTo>
                  <a:lnTo>
                    <a:pt x="2155" y="1134"/>
                  </a:lnTo>
                  <a:lnTo>
                    <a:pt x="2155" y="1191"/>
                  </a:lnTo>
                  <a:lnTo>
                    <a:pt x="2211" y="1191"/>
                  </a:lnTo>
                  <a:lnTo>
                    <a:pt x="2211" y="1758"/>
                  </a:lnTo>
                  <a:lnTo>
                    <a:pt x="2268" y="1758"/>
                  </a:lnTo>
                  <a:lnTo>
                    <a:pt x="2268" y="1984"/>
                  </a:lnTo>
                  <a:lnTo>
                    <a:pt x="2098" y="1984"/>
                  </a:lnTo>
                  <a:lnTo>
                    <a:pt x="2098" y="2041"/>
                  </a:lnTo>
                  <a:lnTo>
                    <a:pt x="2041" y="2041"/>
                  </a:lnTo>
                  <a:lnTo>
                    <a:pt x="2041" y="1984"/>
                  </a:lnTo>
                  <a:lnTo>
                    <a:pt x="1985" y="1984"/>
                  </a:lnTo>
                  <a:lnTo>
                    <a:pt x="1985" y="1928"/>
                  </a:lnTo>
                  <a:lnTo>
                    <a:pt x="1871" y="1928"/>
                  </a:lnTo>
                  <a:lnTo>
                    <a:pt x="1871" y="1984"/>
                  </a:lnTo>
                  <a:lnTo>
                    <a:pt x="1758" y="1984"/>
                  </a:lnTo>
                  <a:lnTo>
                    <a:pt x="1758" y="2041"/>
                  </a:lnTo>
                  <a:lnTo>
                    <a:pt x="1701" y="2041"/>
                  </a:lnTo>
                  <a:lnTo>
                    <a:pt x="1701" y="2154"/>
                  </a:lnTo>
                  <a:lnTo>
                    <a:pt x="1531" y="2154"/>
                  </a:lnTo>
                  <a:lnTo>
                    <a:pt x="1531" y="1928"/>
                  </a:lnTo>
                  <a:lnTo>
                    <a:pt x="1474" y="1928"/>
                  </a:lnTo>
                  <a:lnTo>
                    <a:pt x="1474" y="1814"/>
                  </a:lnTo>
                  <a:lnTo>
                    <a:pt x="1361" y="1814"/>
                  </a:lnTo>
                  <a:lnTo>
                    <a:pt x="1361" y="1701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361" y="1587"/>
                  </a:lnTo>
                  <a:lnTo>
                    <a:pt x="1361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964" y="1304"/>
                  </a:lnTo>
                  <a:lnTo>
                    <a:pt x="964" y="1077"/>
                  </a:lnTo>
                  <a:lnTo>
                    <a:pt x="794" y="107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644" y="567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814" y="737"/>
                  </a:lnTo>
                  <a:lnTo>
                    <a:pt x="1814" y="680"/>
                  </a:lnTo>
                  <a:lnTo>
                    <a:pt x="1985" y="680"/>
                  </a:lnTo>
                  <a:lnTo>
                    <a:pt x="1985" y="737"/>
                  </a:lnTo>
                  <a:lnTo>
                    <a:pt x="2041" y="737"/>
                  </a:lnTo>
                  <a:lnTo>
                    <a:pt x="2041" y="794"/>
                  </a:lnTo>
                  <a:lnTo>
                    <a:pt x="2098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743" y="3024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340 h 340"/>
                <a:gd name="T4" fmla="*/ 170 w 341"/>
                <a:gd name="T5" fmla="*/ 340 h 340"/>
                <a:gd name="T6" fmla="*/ 170 w 341"/>
                <a:gd name="T7" fmla="*/ 227 h 340"/>
                <a:gd name="T8" fmla="*/ 341 w 341"/>
                <a:gd name="T9" fmla="*/ 227 h 340"/>
                <a:gd name="T10" fmla="*/ 341 w 341"/>
                <a:gd name="T11" fmla="*/ 57 h 340"/>
                <a:gd name="T12" fmla="*/ 227 w 341"/>
                <a:gd name="T13" fmla="*/ 57 h 340"/>
                <a:gd name="T14" fmla="*/ 227 w 341"/>
                <a:gd name="T15" fmla="*/ 113 h 340"/>
                <a:gd name="T16" fmla="*/ 170 w 341"/>
                <a:gd name="T17" fmla="*/ 113 h 340"/>
                <a:gd name="T18" fmla="*/ 170 w 341"/>
                <a:gd name="T19" fmla="*/ 57 h 340"/>
                <a:gd name="T20" fmla="*/ 114 w 341"/>
                <a:gd name="T21" fmla="*/ 57 h 340"/>
                <a:gd name="T22" fmla="*/ 114 w 341"/>
                <a:gd name="T23" fmla="*/ 0 h 340"/>
                <a:gd name="T24" fmla="*/ 57 w 341"/>
                <a:gd name="T25" fmla="*/ 0 h 340"/>
                <a:gd name="T26" fmla="*/ 57 w 341"/>
                <a:gd name="T27" fmla="*/ 113 h 340"/>
                <a:gd name="T28" fmla="*/ 114 w 341"/>
                <a:gd name="T29" fmla="*/ 113 h 340"/>
                <a:gd name="T30" fmla="*/ 114 w 341"/>
                <a:gd name="T31" fmla="*/ 170 h 340"/>
                <a:gd name="T32" fmla="*/ 57 w 341"/>
                <a:gd name="T33" fmla="*/ 170 h 340"/>
                <a:gd name="T34" fmla="*/ 57 w 341"/>
                <a:gd name="T35" fmla="*/ 227 h 340"/>
                <a:gd name="T36" fmla="*/ 0 w 341"/>
                <a:gd name="T3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1197" y="3137"/>
              <a:ext cx="113" cy="114"/>
            </a:xfrm>
            <a:custGeom>
              <a:avLst/>
              <a:gdLst>
                <a:gd name="T0" fmla="*/ 0 w 113"/>
                <a:gd name="T1" fmla="*/ 57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57 w 113"/>
                <a:gd name="T9" fmla="*/ 0 h 114"/>
                <a:gd name="T10" fmla="*/ 57 w 113"/>
                <a:gd name="T11" fmla="*/ 57 h 114"/>
                <a:gd name="T12" fmla="*/ 0 w 113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0" y="57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1140" y="2684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3 h 170"/>
                <a:gd name="T4" fmla="*/ 57 w 170"/>
                <a:gd name="T5" fmla="*/ 113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743" y="2344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170 h 283"/>
                <a:gd name="T4" fmla="*/ 0 w 170"/>
                <a:gd name="T5" fmla="*/ 226 h 283"/>
                <a:gd name="T6" fmla="*/ 57 w 170"/>
                <a:gd name="T7" fmla="*/ 226 h 283"/>
                <a:gd name="T8" fmla="*/ 57 w 170"/>
                <a:gd name="T9" fmla="*/ 283 h 283"/>
                <a:gd name="T10" fmla="*/ 114 w 170"/>
                <a:gd name="T11" fmla="*/ 283 h 283"/>
                <a:gd name="T12" fmla="*/ 114 w 170"/>
                <a:gd name="T13" fmla="*/ 226 h 283"/>
                <a:gd name="T14" fmla="*/ 170 w 170"/>
                <a:gd name="T15" fmla="*/ 226 h 283"/>
                <a:gd name="T16" fmla="*/ 170 w 170"/>
                <a:gd name="T17" fmla="*/ 113 h 283"/>
                <a:gd name="T18" fmla="*/ 114 w 170"/>
                <a:gd name="T19" fmla="*/ 113 h 283"/>
                <a:gd name="T20" fmla="*/ 114 w 170"/>
                <a:gd name="T21" fmla="*/ 56 h 283"/>
                <a:gd name="T22" fmla="*/ 57 w 170"/>
                <a:gd name="T23" fmla="*/ 56 h 283"/>
                <a:gd name="T24" fmla="*/ 57 w 170"/>
                <a:gd name="T25" fmla="*/ 0 h 283"/>
                <a:gd name="T26" fmla="*/ 0 w 170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1027" y="1777"/>
              <a:ext cx="227" cy="283"/>
            </a:xfrm>
            <a:custGeom>
              <a:avLst/>
              <a:gdLst>
                <a:gd name="T0" fmla="*/ 0 w 227"/>
                <a:gd name="T1" fmla="*/ 0 h 283"/>
                <a:gd name="T2" fmla="*/ 0 w 227"/>
                <a:gd name="T3" fmla="*/ 113 h 283"/>
                <a:gd name="T4" fmla="*/ 113 w 227"/>
                <a:gd name="T5" fmla="*/ 113 h 283"/>
                <a:gd name="T6" fmla="*/ 113 w 227"/>
                <a:gd name="T7" fmla="*/ 283 h 283"/>
                <a:gd name="T8" fmla="*/ 170 w 227"/>
                <a:gd name="T9" fmla="*/ 283 h 283"/>
                <a:gd name="T10" fmla="*/ 170 w 227"/>
                <a:gd name="T11" fmla="*/ 226 h 283"/>
                <a:gd name="T12" fmla="*/ 227 w 227"/>
                <a:gd name="T13" fmla="*/ 226 h 283"/>
                <a:gd name="T14" fmla="*/ 227 w 227"/>
                <a:gd name="T15" fmla="*/ 0 h 283"/>
                <a:gd name="T16" fmla="*/ 0 w 2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970" y="2060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537" y="3081"/>
              <a:ext cx="567" cy="567"/>
            </a:xfrm>
            <a:custGeom>
              <a:avLst/>
              <a:gdLst>
                <a:gd name="T0" fmla="*/ 170 w 567"/>
                <a:gd name="T1" fmla="*/ 567 h 567"/>
                <a:gd name="T2" fmla="*/ 170 w 567"/>
                <a:gd name="T3" fmla="*/ 510 h 567"/>
                <a:gd name="T4" fmla="*/ 227 w 567"/>
                <a:gd name="T5" fmla="*/ 510 h 567"/>
                <a:gd name="T6" fmla="*/ 227 w 567"/>
                <a:gd name="T7" fmla="*/ 397 h 567"/>
                <a:gd name="T8" fmla="*/ 284 w 567"/>
                <a:gd name="T9" fmla="*/ 397 h 567"/>
                <a:gd name="T10" fmla="*/ 284 w 567"/>
                <a:gd name="T11" fmla="*/ 453 h 567"/>
                <a:gd name="T12" fmla="*/ 397 w 567"/>
                <a:gd name="T13" fmla="*/ 453 h 567"/>
                <a:gd name="T14" fmla="*/ 397 w 567"/>
                <a:gd name="T15" fmla="*/ 397 h 567"/>
                <a:gd name="T16" fmla="*/ 567 w 567"/>
                <a:gd name="T17" fmla="*/ 397 h 567"/>
                <a:gd name="T18" fmla="*/ 567 w 567"/>
                <a:gd name="T19" fmla="*/ 170 h 567"/>
                <a:gd name="T20" fmla="*/ 510 w 567"/>
                <a:gd name="T21" fmla="*/ 170 h 567"/>
                <a:gd name="T22" fmla="*/ 510 w 567"/>
                <a:gd name="T23" fmla="*/ 56 h 567"/>
                <a:gd name="T24" fmla="*/ 454 w 567"/>
                <a:gd name="T25" fmla="*/ 56 h 567"/>
                <a:gd name="T26" fmla="*/ 454 w 567"/>
                <a:gd name="T27" fmla="*/ 0 h 567"/>
                <a:gd name="T28" fmla="*/ 284 w 567"/>
                <a:gd name="T29" fmla="*/ 0 h 567"/>
                <a:gd name="T30" fmla="*/ 284 w 567"/>
                <a:gd name="T31" fmla="*/ 56 h 567"/>
                <a:gd name="T32" fmla="*/ 170 w 567"/>
                <a:gd name="T33" fmla="*/ 56 h 567"/>
                <a:gd name="T34" fmla="*/ 170 w 567"/>
                <a:gd name="T35" fmla="*/ 170 h 567"/>
                <a:gd name="T36" fmla="*/ 227 w 567"/>
                <a:gd name="T37" fmla="*/ 170 h 567"/>
                <a:gd name="T38" fmla="*/ 227 w 567"/>
                <a:gd name="T39" fmla="*/ 227 h 567"/>
                <a:gd name="T40" fmla="*/ 170 w 567"/>
                <a:gd name="T41" fmla="*/ 227 h 567"/>
                <a:gd name="T42" fmla="*/ 170 w 567"/>
                <a:gd name="T43" fmla="*/ 283 h 567"/>
                <a:gd name="T44" fmla="*/ 57 w 567"/>
                <a:gd name="T45" fmla="*/ 283 h 567"/>
                <a:gd name="T46" fmla="*/ 57 w 567"/>
                <a:gd name="T47" fmla="*/ 340 h 567"/>
                <a:gd name="T48" fmla="*/ 0 w 567"/>
                <a:gd name="T49" fmla="*/ 340 h 567"/>
                <a:gd name="T50" fmla="*/ 0 w 567"/>
                <a:gd name="T51" fmla="*/ 510 h 567"/>
                <a:gd name="T52" fmla="*/ 57 w 567"/>
                <a:gd name="T53" fmla="*/ 510 h 567"/>
                <a:gd name="T54" fmla="*/ 57 w 567"/>
                <a:gd name="T55" fmla="*/ 567 h 567"/>
                <a:gd name="T56" fmla="*/ 170 w 567"/>
                <a:gd name="T5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170" y="567"/>
                  </a:move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7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1310" y="1890"/>
              <a:ext cx="397" cy="510"/>
            </a:xfrm>
            <a:custGeom>
              <a:avLst/>
              <a:gdLst>
                <a:gd name="T0" fmla="*/ 227 w 397"/>
                <a:gd name="T1" fmla="*/ 0 h 510"/>
                <a:gd name="T2" fmla="*/ 227 w 397"/>
                <a:gd name="T3" fmla="*/ 113 h 510"/>
                <a:gd name="T4" fmla="*/ 114 w 397"/>
                <a:gd name="T5" fmla="*/ 113 h 510"/>
                <a:gd name="T6" fmla="*/ 114 w 397"/>
                <a:gd name="T7" fmla="*/ 227 h 510"/>
                <a:gd name="T8" fmla="*/ 57 w 397"/>
                <a:gd name="T9" fmla="*/ 227 h 510"/>
                <a:gd name="T10" fmla="*/ 57 w 397"/>
                <a:gd name="T11" fmla="*/ 340 h 510"/>
                <a:gd name="T12" fmla="*/ 0 w 397"/>
                <a:gd name="T13" fmla="*/ 340 h 510"/>
                <a:gd name="T14" fmla="*/ 0 w 397"/>
                <a:gd name="T15" fmla="*/ 454 h 510"/>
                <a:gd name="T16" fmla="*/ 114 w 397"/>
                <a:gd name="T17" fmla="*/ 454 h 510"/>
                <a:gd name="T18" fmla="*/ 114 w 397"/>
                <a:gd name="T19" fmla="*/ 510 h 510"/>
                <a:gd name="T20" fmla="*/ 227 w 397"/>
                <a:gd name="T21" fmla="*/ 510 h 510"/>
                <a:gd name="T22" fmla="*/ 227 w 397"/>
                <a:gd name="T23" fmla="*/ 397 h 510"/>
                <a:gd name="T24" fmla="*/ 397 w 397"/>
                <a:gd name="T25" fmla="*/ 397 h 510"/>
                <a:gd name="T26" fmla="*/ 397 w 397"/>
                <a:gd name="T27" fmla="*/ 170 h 510"/>
                <a:gd name="T28" fmla="*/ 341 w 397"/>
                <a:gd name="T29" fmla="*/ 170 h 510"/>
                <a:gd name="T30" fmla="*/ 341 w 397"/>
                <a:gd name="T31" fmla="*/ 0 h 510"/>
                <a:gd name="T32" fmla="*/ 227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1877" y="1890"/>
              <a:ext cx="397" cy="340"/>
            </a:xfrm>
            <a:custGeom>
              <a:avLst/>
              <a:gdLst>
                <a:gd name="T0" fmla="*/ 0 w 397"/>
                <a:gd name="T1" fmla="*/ 0 h 340"/>
                <a:gd name="T2" fmla="*/ 0 w 397"/>
                <a:gd name="T3" fmla="*/ 170 h 340"/>
                <a:gd name="T4" fmla="*/ 57 w 397"/>
                <a:gd name="T5" fmla="*/ 170 h 340"/>
                <a:gd name="T6" fmla="*/ 57 w 397"/>
                <a:gd name="T7" fmla="*/ 340 h 340"/>
                <a:gd name="T8" fmla="*/ 170 w 397"/>
                <a:gd name="T9" fmla="*/ 340 h 340"/>
                <a:gd name="T10" fmla="*/ 170 w 397"/>
                <a:gd name="T11" fmla="*/ 283 h 340"/>
                <a:gd name="T12" fmla="*/ 227 w 397"/>
                <a:gd name="T13" fmla="*/ 283 h 340"/>
                <a:gd name="T14" fmla="*/ 227 w 397"/>
                <a:gd name="T15" fmla="*/ 227 h 340"/>
                <a:gd name="T16" fmla="*/ 284 w 397"/>
                <a:gd name="T17" fmla="*/ 227 h 340"/>
                <a:gd name="T18" fmla="*/ 284 w 397"/>
                <a:gd name="T19" fmla="*/ 170 h 340"/>
                <a:gd name="T20" fmla="*/ 397 w 397"/>
                <a:gd name="T21" fmla="*/ 170 h 340"/>
                <a:gd name="T22" fmla="*/ 397 w 397"/>
                <a:gd name="T23" fmla="*/ 57 h 340"/>
                <a:gd name="T24" fmla="*/ 284 w 397"/>
                <a:gd name="T25" fmla="*/ 57 h 340"/>
                <a:gd name="T26" fmla="*/ 284 w 397"/>
                <a:gd name="T27" fmla="*/ 0 h 340"/>
                <a:gd name="T28" fmla="*/ 170 w 397"/>
                <a:gd name="T29" fmla="*/ 0 h 340"/>
                <a:gd name="T30" fmla="*/ 170 w 397"/>
                <a:gd name="T31" fmla="*/ 57 h 340"/>
                <a:gd name="T32" fmla="*/ 57 w 397"/>
                <a:gd name="T33" fmla="*/ 57 h 340"/>
                <a:gd name="T34" fmla="*/ 57 w 397"/>
                <a:gd name="T35" fmla="*/ 0 h 340"/>
                <a:gd name="T36" fmla="*/ 0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2104" y="223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388" y="1947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2274" y="1606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0 h 114"/>
                <a:gd name="T8" fmla="*/ 0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1707" y="3308"/>
              <a:ext cx="794" cy="737"/>
            </a:xfrm>
            <a:custGeom>
              <a:avLst/>
              <a:gdLst>
                <a:gd name="T0" fmla="*/ 454 w 794"/>
                <a:gd name="T1" fmla="*/ 0 h 737"/>
                <a:gd name="T2" fmla="*/ 454 w 794"/>
                <a:gd name="T3" fmla="*/ 56 h 737"/>
                <a:gd name="T4" fmla="*/ 624 w 794"/>
                <a:gd name="T5" fmla="*/ 56 h 737"/>
                <a:gd name="T6" fmla="*/ 624 w 794"/>
                <a:gd name="T7" fmla="*/ 226 h 737"/>
                <a:gd name="T8" fmla="*/ 794 w 794"/>
                <a:gd name="T9" fmla="*/ 226 h 737"/>
                <a:gd name="T10" fmla="*/ 794 w 794"/>
                <a:gd name="T11" fmla="*/ 396 h 737"/>
                <a:gd name="T12" fmla="*/ 624 w 794"/>
                <a:gd name="T13" fmla="*/ 396 h 737"/>
                <a:gd name="T14" fmla="*/ 624 w 794"/>
                <a:gd name="T15" fmla="*/ 510 h 737"/>
                <a:gd name="T16" fmla="*/ 681 w 794"/>
                <a:gd name="T17" fmla="*/ 510 h 737"/>
                <a:gd name="T18" fmla="*/ 681 w 794"/>
                <a:gd name="T19" fmla="*/ 680 h 737"/>
                <a:gd name="T20" fmla="*/ 681 w 794"/>
                <a:gd name="T21" fmla="*/ 737 h 737"/>
                <a:gd name="T22" fmla="*/ 567 w 794"/>
                <a:gd name="T23" fmla="*/ 737 h 737"/>
                <a:gd name="T24" fmla="*/ 567 w 794"/>
                <a:gd name="T25" fmla="*/ 680 h 737"/>
                <a:gd name="T26" fmla="*/ 511 w 794"/>
                <a:gd name="T27" fmla="*/ 680 h 737"/>
                <a:gd name="T28" fmla="*/ 511 w 794"/>
                <a:gd name="T29" fmla="*/ 623 h 737"/>
                <a:gd name="T30" fmla="*/ 340 w 794"/>
                <a:gd name="T31" fmla="*/ 623 h 737"/>
                <a:gd name="T32" fmla="*/ 340 w 794"/>
                <a:gd name="T33" fmla="*/ 680 h 737"/>
                <a:gd name="T34" fmla="*/ 227 w 794"/>
                <a:gd name="T35" fmla="*/ 680 h 737"/>
                <a:gd name="T36" fmla="*/ 227 w 794"/>
                <a:gd name="T37" fmla="*/ 567 h 737"/>
                <a:gd name="T38" fmla="*/ 170 w 794"/>
                <a:gd name="T39" fmla="*/ 567 h 737"/>
                <a:gd name="T40" fmla="*/ 170 w 794"/>
                <a:gd name="T41" fmla="*/ 510 h 737"/>
                <a:gd name="T42" fmla="*/ 57 w 794"/>
                <a:gd name="T43" fmla="*/ 510 h 737"/>
                <a:gd name="T44" fmla="*/ 57 w 794"/>
                <a:gd name="T45" fmla="*/ 396 h 737"/>
                <a:gd name="T46" fmla="*/ 0 w 794"/>
                <a:gd name="T47" fmla="*/ 396 h 737"/>
                <a:gd name="T48" fmla="*/ 0 w 794"/>
                <a:gd name="T49" fmla="*/ 283 h 737"/>
                <a:gd name="T50" fmla="*/ 57 w 794"/>
                <a:gd name="T51" fmla="*/ 283 h 737"/>
                <a:gd name="T52" fmla="*/ 57 w 794"/>
                <a:gd name="T53" fmla="*/ 170 h 737"/>
                <a:gd name="T54" fmla="*/ 114 w 794"/>
                <a:gd name="T55" fmla="*/ 170 h 737"/>
                <a:gd name="T56" fmla="*/ 114 w 794"/>
                <a:gd name="T57" fmla="*/ 226 h 737"/>
                <a:gd name="T58" fmla="*/ 227 w 794"/>
                <a:gd name="T59" fmla="*/ 226 h 737"/>
                <a:gd name="T60" fmla="*/ 227 w 794"/>
                <a:gd name="T61" fmla="*/ 170 h 737"/>
                <a:gd name="T62" fmla="*/ 397 w 794"/>
                <a:gd name="T63" fmla="*/ 170 h 737"/>
                <a:gd name="T64" fmla="*/ 397 w 794"/>
                <a:gd name="T65" fmla="*/ 0 h 737"/>
                <a:gd name="T66" fmla="*/ 454 w 794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737">
                  <a:moveTo>
                    <a:pt x="454" y="0"/>
                  </a:moveTo>
                  <a:lnTo>
                    <a:pt x="454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794" y="226"/>
                  </a:lnTo>
                  <a:lnTo>
                    <a:pt x="794" y="396"/>
                  </a:lnTo>
                  <a:lnTo>
                    <a:pt x="624" y="396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511" y="680"/>
                  </a:lnTo>
                  <a:lnTo>
                    <a:pt x="511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1991" y="2797"/>
              <a:ext cx="1190" cy="1134"/>
            </a:xfrm>
            <a:custGeom>
              <a:avLst/>
              <a:gdLst>
                <a:gd name="T0" fmla="*/ 0 w 1190"/>
                <a:gd name="T1" fmla="*/ 284 h 1134"/>
                <a:gd name="T2" fmla="*/ 0 w 1190"/>
                <a:gd name="T3" fmla="*/ 340 h 1134"/>
                <a:gd name="T4" fmla="*/ 56 w 1190"/>
                <a:gd name="T5" fmla="*/ 340 h 1134"/>
                <a:gd name="T6" fmla="*/ 56 w 1190"/>
                <a:gd name="T7" fmla="*/ 454 h 1134"/>
                <a:gd name="T8" fmla="*/ 113 w 1190"/>
                <a:gd name="T9" fmla="*/ 454 h 1134"/>
                <a:gd name="T10" fmla="*/ 113 w 1190"/>
                <a:gd name="T11" fmla="*/ 511 h 1134"/>
                <a:gd name="T12" fmla="*/ 170 w 1190"/>
                <a:gd name="T13" fmla="*/ 511 h 1134"/>
                <a:gd name="T14" fmla="*/ 170 w 1190"/>
                <a:gd name="T15" fmla="*/ 567 h 1134"/>
                <a:gd name="T16" fmla="*/ 340 w 1190"/>
                <a:gd name="T17" fmla="*/ 567 h 1134"/>
                <a:gd name="T18" fmla="*/ 340 w 1190"/>
                <a:gd name="T19" fmla="*/ 737 h 1134"/>
                <a:gd name="T20" fmla="*/ 510 w 1190"/>
                <a:gd name="T21" fmla="*/ 737 h 1134"/>
                <a:gd name="T22" fmla="*/ 510 w 1190"/>
                <a:gd name="T23" fmla="*/ 907 h 1134"/>
                <a:gd name="T24" fmla="*/ 567 w 1190"/>
                <a:gd name="T25" fmla="*/ 907 h 1134"/>
                <a:gd name="T26" fmla="*/ 567 w 1190"/>
                <a:gd name="T27" fmla="*/ 964 h 1134"/>
                <a:gd name="T28" fmla="*/ 680 w 1190"/>
                <a:gd name="T29" fmla="*/ 964 h 1134"/>
                <a:gd name="T30" fmla="*/ 680 w 1190"/>
                <a:gd name="T31" fmla="*/ 1021 h 1134"/>
                <a:gd name="T32" fmla="*/ 737 w 1190"/>
                <a:gd name="T33" fmla="*/ 1021 h 1134"/>
                <a:gd name="T34" fmla="*/ 737 w 1190"/>
                <a:gd name="T35" fmla="*/ 1134 h 1134"/>
                <a:gd name="T36" fmla="*/ 907 w 1190"/>
                <a:gd name="T37" fmla="*/ 1134 h 1134"/>
                <a:gd name="T38" fmla="*/ 907 w 1190"/>
                <a:gd name="T39" fmla="*/ 1078 h 1134"/>
                <a:gd name="T40" fmla="*/ 1134 w 1190"/>
                <a:gd name="T41" fmla="*/ 1078 h 1134"/>
                <a:gd name="T42" fmla="*/ 1134 w 1190"/>
                <a:gd name="T43" fmla="*/ 567 h 1134"/>
                <a:gd name="T44" fmla="*/ 1190 w 1190"/>
                <a:gd name="T45" fmla="*/ 567 h 1134"/>
                <a:gd name="T46" fmla="*/ 1190 w 1190"/>
                <a:gd name="T47" fmla="*/ 397 h 1134"/>
                <a:gd name="T48" fmla="*/ 1077 w 1190"/>
                <a:gd name="T49" fmla="*/ 397 h 1134"/>
                <a:gd name="T50" fmla="*/ 1077 w 1190"/>
                <a:gd name="T51" fmla="*/ 227 h 1134"/>
                <a:gd name="T52" fmla="*/ 964 w 1190"/>
                <a:gd name="T53" fmla="*/ 227 h 1134"/>
                <a:gd name="T54" fmla="*/ 964 w 1190"/>
                <a:gd name="T55" fmla="*/ 284 h 1134"/>
                <a:gd name="T56" fmla="*/ 794 w 1190"/>
                <a:gd name="T57" fmla="*/ 284 h 1134"/>
                <a:gd name="T58" fmla="*/ 794 w 1190"/>
                <a:gd name="T59" fmla="*/ 340 h 1134"/>
                <a:gd name="T60" fmla="*/ 737 w 1190"/>
                <a:gd name="T61" fmla="*/ 340 h 1134"/>
                <a:gd name="T62" fmla="*/ 737 w 1190"/>
                <a:gd name="T63" fmla="*/ 397 h 1134"/>
                <a:gd name="T64" fmla="*/ 680 w 1190"/>
                <a:gd name="T65" fmla="*/ 397 h 1134"/>
                <a:gd name="T66" fmla="*/ 680 w 1190"/>
                <a:gd name="T67" fmla="*/ 284 h 1134"/>
                <a:gd name="T68" fmla="*/ 623 w 1190"/>
                <a:gd name="T69" fmla="*/ 284 h 1134"/>
                <a:gd name="T70" fmla="*/ 623 w 1190"/>
                <a:gd name="T71" fmla="*/ 227 h 1134"/>
                <a:gd name="T72" fmla="*/ 510 w 1190"/>
                <a:gd name="T73" fmla="*/ 227 h 1134"/>
                <a:gd name="T74" fmla="*/ 510 w 1190"/>
                <a:gd name="T75" fmla="*/ 114 h 1134"/>
                <a:gd name="T76" fmla="*/ 397 w 1190"/>
                <a:gd name="T77" fmla="*/ 114 h 1134"/>
                <a:gd name="T78" fmla="*/ 397 w 1190"/>
                <a:gd name="T79" fmla="*/ 0 h 1134"/>
                <a:gd name="T80" fmla="*/ 283 w 1190"/>
                <a:gd name="T81" fmla="*/ 0 h 1134"/>
                <a:gd name="T82" fmla="*/ 283 w 1190"/>
                <a:gd name="T83" fmla="*/ 57 h 1134"/>
                <a:gd name="T84" fmla="*/ 56 w 1190"/>
                <a:gd name="T85" fmla="*/ 57 h 1134"/>
                <a:gd name="T86" fmla="*/ 56 w 1190"/>
                <a:gd name="T87" fmla="*/ 114 h 1134"/>
                <a:gd name="T88" fmla="*/ 0 w 1190"/>
                <a:gd name="T89" fmla="*/ 114 h 1134"/>
                <a:gd name="T90" fmla="*/ 0 w 1190"/>
                <a:gd name="T91" fmla="*/ 227 h 1134"/>
                <a:gd name="T92" fmla="*/ 56 w 1190"/>
                <a:gd name="T93" fmla="*/ 227 h 1134"/>
                <a:gd name="T94" fmla="*/ 56 w 1190"/>
                <a:gd name="T95" fmla="*/ 284 h 1134"/>
                <a:gd name="T96" fmla="*/ 0 w 1190"/>
                <a:gd name="T9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134">
                  <a:moveTo>
                    <a:pt x="0" y="284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1134" y="1078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2388" y="2570"/>
              <a:ext cx="283" cy="454"/>
            </a:xfrm>
            <a:custGeom>
              <a:avLst/>
              <a:gdLst>
                <a:gd name="T0" fmla="*/ 226 w 283"/>
                <a:gd name="T1" fmla="*/ 454 h 454"/>
                <a:gd name="T2" fmla="*/ 226 w 283"/>
                <a:gd name="T3" fmla="*/ 397 h 454"/>
                <a:gd name="T4" fmla="*/ 283 w 283"/>
                <a:gd name="T5" fmla="*/ 397 h 454"/>
                <a:gd name="T6" fmla="*/ 283 w 283"/>
                <a:gd name="T7" fmla="*/ 284 h 454"/>
                <a:gd name="T8" fmla="*/ 226 w 283"/>
                <a:gd name="T9" fmla="*/ 284 h 454"/>
                <a:gd name="T10" fmla="*/ 226 w 283"/>
                <a:gd name="T11" fmla="*/ 170 h 454"/>
                <a:gd name="T12" fmla="*/ 170 w 283"/>
                <a:gd name="T13" fmla="*/ 170 h 454"/>
                <a:gd name="T14" fmla="*/ 170 w 283"/>
                <a:gd name="T15" fmla="*/ 0 h 454"/>
                <a:gd name="T16" fmla="*/ 56 w 283"/>
                <a:gd name="T17" fmla="*/ 0 h 454"/>
                <a:gd name="T18" fmla="*/ 56 w 283"/>
                <a:gd name="T19" fmla="*/ 170 h 454"/>
                <a:gd name="T20" fmla="*/ 0 w 283"/>
                <a:gd name="T21" fmla="*/ 170 h 454"/>
                <a:gd name="T22" fmla="*/ 0 w 283"/>
                <a:gd name="T23" fmla="*/ 341 h 454"/>
                <a:gd name="T24" fmla="*/ 113 w 283"/>
                <a:gd name="T25" fmla="*/ 341 h 454"/>
                <a:gd name="T26" fmla="*/ 113 w 283"/>
                <a:gd name="T27" fmla="*/ 454 h 454"/>
                <a:gd name="T28" fmla="*/ 226 w 283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226" y="454"/>
                  </a:move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2444" y="2060"/>
              <a:ext cx="1134" cy="1191"/>
            </a:xfrm>
            <a:custGeom>
              <a:avLst/>
              <a:gdLst>
                <a:gd name="T0" fmla="*/ 114 w 1134"/>
                <a:gd name="T1" fmla="*/ 227 h 1191"/>
                <a:gd name="T2" fmla="*/ 57 w 1134"/>
                <a:gd name="T3" fmla="*/ 284 h 1191"/>
                <a:gd name="T4" fmla="*/ 0 w 1134"/>
                <a:gd name="T5" fmla="*/ 340 h 1191"/>
                <a:gd name="T6" fmla="*/ 114 w 1134"/>
                <a:gd name="T7" fmla="*/ 510 h 1191"/>
                <a:gd name="T8" fmla="*/ 170 w 1134"/>
                <a:gd name="T9" fmla="*/ 680 h 1191"/>
                <a:gd name="T10" fmla="*/ 227 w 1134"/>
                <a:gd name="T11" fmla="*/ 794 h 1191"/>
                <a:gd name="T12" fmla="*/ 170 w 1134"/>
                <a:gd name="T13" fmla="*/ 907 h 1191"/>
                <a:gd name="T14" fmla="*/ 227 w 1134"/>
                <a:gd name="T15" fmla="*/ 1021 h 1191"/>
                <a:gd name="T16" fmla="*/ 284 w 1134"/>
                <a:gd name="T17" fmla="*/ 1134 h 1191"/>
                <a:gd name="T18" fmla="*/ 341 w 1134"/>
                <a:gd name="T19" fmla="*/ 1077 h 1191"/>
                <a:gd name="T20" fmla="*/ 511 w 1134"/>
                <a:gd name="T21" fmla="*/ 1021 h 1191"/>
                <a:gd name="T22" fmla="*/ 624 w 1134"/>
                <a:gd name="T23" fmla="*/ 964 h 1191"/>
                <a:gd name="T24" fmla="*/ 737 w 1134"/>
                <a:gd name="T25" fmla="*/ 1134 h 1191"/>
                <a:gd name="T26" fmla="*/ 1021 w 1134"/>
                <a:gd name="T27" fmla="*/ 1191 h 1191"/>
                <a:gd name="T28" fmla="*/ 964 w 1134"/>
                <a:gd name="T29" fmla="*/ 851 h 1191"/>
                <a:gd name="T30" fmla="*/ 908 w 1134"/>
                <a:gd name="T31" fmla="*/ 737 h 1191"/>
                <a:gd name="T32" fmla="*/ 964 w 1134"/>
                <a:gd name="T33" fmla="*/ 680 h 1191"/>
                <a:gd name="T34" fmla="*/ 1134 w 1134"/>
                <a:gd name="T35" fmla="*/ 624 h 1191"/>
                <a:gd name="T36" fmla="*/ 1078 w 1134"/>
                <a:gd name="T37" fmla="*/ 510 h 1191"/>
                <a:gd name="T38" fmla="*/ 1021 w 1134"/>
                <a:gd name="T39" fmla="*/ 397 h 1191"/>
                <a:gd name="T40" fmla="*/ 964 w 1134"/>
                <a:gd name="T41" fmla="*/ 170 h 1191"/>
                <a:gd name="T42" fmla="*/ 908 w 1134"/>
                <a:gd name="T43" fmla="*/ 0 h 1191"/>
                <a:gd name="T44" fmla="*/ 737 w 1134"/>
                <a:gd name="T45" fmla="*/ 57 h 1191"/>
                <a:gd name="T46" fmla="*/ 624 w 1134"/>
                <a:gd name="T47" fmla="*/ 0 h 1191"/>
                <a:gd name="T48" fmla="*/ 567 w 1134"/>
                <a:gd name="T49" fmla="*/ 284 h 1191"/>
                <a:gd name="T50" fmla="*/ 454 w 1134"/>
                <a:gd name="T51" fmla="*/ 397 h 1191"/>
                <a:gd name="T52" fmla="*/ 397 w 1134"/>
                <a:gd name="T53" fmla="*/ 454 h 1191"/>
                <a:gd name="T54" fmla="*/ 284 w 1134"/>
                <a:gd name="T55" fmla="*/ 510 h 1191"/>
                <a:gd name="T56" fmla="*/ 227 w 1134"/>
                <a:gd name="T57" fmla="*/ 567 h 1191"/>
                <a:gd name="T58" fmla="*/ 170 w 1134"/>
                <a:gd name="T59" fmla="*/ 624 h 1191"/>
                <a:gd name="T60" fmla="*/ 341 w 1134"/>
                <a:gd name="T61" fmla="*/ 454 h 1191"/>
                <a:gd name="T62" fmla="*/ 227 w 1134"/>
                <a:gd name="T63" fmla="*/ 227 h 1191"/>
                <a:gd name="T64" fmla="*/ 170 w 1134"/>
                <a:gd name="T65" fmla="*/ 34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191">
                  <a:moveTo>
                    <a:pt x="170" y="227"/>
                  </a:moveTo>
                  <a:lnTo>
                    <a:pt x="114" y="22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737" y="1191"/>
                  </a:lnTo>
                  <a:lnTo>
                    <a:pt x="1021" y="1191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24" y="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3692" y="1096"/>
              <a:ext cx="397" cy="340"/>
            </a:xfrm>
            <a:custGeom>
              <a:avLst/>
              <a:gdLst>
                <a:gd name="T0" fmla="*/ 0 w 397"/>
                <a:gd name="T1" fmla="*/ 0 h 340"/>
                <a:gd name="T2" fmla="*/ 0 w 397"/>
                <a:gd name="T3" fmla="*/ 170 h 340"/>
                <a:gd name="T4" fmla="*/ 56 w 397"/>
                <a:gd name="T5" fmla="*/ 170 h 340"/>
                <a:gd name="T6" fmla="*/ 56 w 397"/>
                <a:gd name="T7" fmla="*/ 340 h 340"/>
                <a:gd name="T8" fmla="*/ 340 w 397"/>
                <a:gd name="T9" fmla="*/ 340 h 340"/>
                <a:gd name="T10" fmla="*/ 340 w 397"/>
                <a:gd name="T11" fmla="*/ 284 h 340"/>
                <a:gd name="T12" fmla="*/ 397 w 397"/>
                <a:gd name="T13" fmla="*/ 284 h 340"/>
                <a:gd name="T14" fmla="*/ 397 w 397"/>
                <a:gd name="T15" fmla="*/ 227 h 340"/>
                <a:gd name="T16" fmla="*/ 283 w 397"/>
                <a:gd name="T17" fmla="*/ 227 h 340"/>
                <a:gd name="T18" fmla="*/ 283 w 397"/>
                <a:gd name="T19" fmla="*/ 114 h 340"/>
                <a:gd name="T20" fmla="*/ 227 w 397"/>
                <a:gd name="T21" fmla="*/ 114 h 340"/>
                <a:gd name="T22" fmla="*/ 227 w 397"/>
                <a:gd name="T23" fmla="*/ 57 h 340"/>
                <a:gd name="T24" fmla="*/ 170 w 397"/>
                <a:gd name="T25" fmla="*/ 57 h 340"/>
                <a:gd name="T26" fmla="*/ 170 w 397"/>
                <a:gd name="T27" fmla="*/ 0 h 340"/>
                <a:gd name="T28" fmla="*/ 56 w 397"/>
                <a:gd name="T29" fmla="*/ 0 h 340"/>
                <a:gd name="T30" fmla="*/ 0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0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3975" y="1493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0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032" y="813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170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0 h 283"/>
                <a:gd name="T12" fmla="*/ 0 w 170"/>
                <a:gd name="T1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3578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114 w 114"/>
                <a:gd name="T7" fmla="*/ 114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4429" y="1550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113 w 113"/>
                <a:gd name="T5" fmla="*/ 170 h 170"/>
                <a:gd name="T6" fmla="*/ 113 w 113"/>
                <a:gd name="T7" fmla="*/ 0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826" y="1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113 w 113"/>
                <a:gd name="T3" fmla="*/ 170 h 170"/>
                <a:gd name="T4" fmla="*/ 0 w 113"/>
                <a:gd name="T5" fmla="*/ 170 h 170"/>
                <a:gd name="T6" fmla="*/ 0 w 113"/>
                <a:gd name="T7" fmla="*/ 113 h 170"/>
                <a:gd name="T8" fmla="*/ 57 w 113"/>
                <a:gd name="T9" fmla="*/ 113 h 170"/>
                <a:gd name="T10" fmla="*/ 57 w 113"/>
                <a:gd name="T11" fmla="*/ 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4259" y="1777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0 w 227"/>
                <a:gd name="T9" fmla="*/ 340 h 340"/>
                <a:gd name="T10" fmla="*/ 0 w 227"/>
                <a:gd name="T11" fmla="*/ 226 h 340"/>
                <a:gd name="T12" fmla="*/ 57 w 227"/>
                <a:gd name="T13" fmla="*/ 226 h 340"/>
                <a:gd name="T14" fmla="*/ 57 w 227"/>
                <a:gd name="T15" fmla="*/ 170 h 340"/>
                <a:gd name="T16" fmla="*/ 113 w 227"/>
                <a:gd name="T17" fmla="*/ 170 h 340"/>
                <a:gd name="T18" fmla="*/ 113 w 227"/>
                <a:gd name="T19" fmla="*/ 0 h 340"/>
                <a:gd name="T20" fmla="*/ 227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316" y="926"/>
              <a:ext cx="510" cy="340"/>
            </a:xfrm>
            <a:custGeom>
              <a:avLst/>
              <a:gdLst>
                <a:gd name="T0" fmla="*/ 0 w 510"/>
                <a:gd name="T1" fmla="*/ 57 h 340"/>
                <a:gd name="T2" fmla="*/ 0 w 510"/>
                <a:gd name="T3" fmla="*/ 170 h 340"/>
                <a:gd name="T4" fmla="*/ 0 w 510"/>
                <a:gd name="T5" fmla="*/ 227 h 340"/>
                <a:gd name="T6" fmla="*/ 226 w 510"/>
                <a:gd name="T7" fmla="*/ 227 h 340"/>
                <a:gd name="T8" fmla="*/ 226 w 510"/>
                <a:gd name="T9" fmla="*/ 284 h 340"/>
                <a:gd name="T10" fmla="*/ 283 w 510"/>
                <a:gd name="T11" fmla="*/ 284 h 340"/>
                <a:gd name="T12" fmla="*/ 283 w 510"/>
                <a:gd name="T13" fmla="*/ 340 h 340"/>
                <a:gd name="T14" fmla="*/ 396 w 510"/>
                <a:gd name="T15" fmla="*/ 340 h 340"/>
                <a:gd name="T16" fmla="*/ 396 w 510"/>
                <a:gd name="T17" fmla="*/ 284 h 340"/>
                <a:gd name="T18" fmla="*/ 453 w 510"/>
                <a:gd name="T19" fmla="*/ 284 h 340"/>
                <a:gd name="T20" fmla="*/ 453 w 510"/>
                <a:gd name="T21" fmla="*/ 227 h 340"/>
                <a:gd name="T22" fmla="*/ 510 w 510"/>
                <a:gd name="T23" fmla="*/ 227 h 340"/>
                <a:gd name="T24" fmla="*/ 510 w 510"/>
                <a:gd name="T25" fmla="*/ 57 h 340"/>
                <a:gd name="T26" fmla="*/ 396 w 510"/>
                <a:gd name="T27" fmla="*/ 57 h 340"/>
                <a:gd name="T28" fmla="*/ 396 w 510"/>
                <a:gd name="T29" fmla="*/ 0 h 340"/>
                <a:gd name="T30" fmla="*/ 170 w 510"/>
                <a:gd name="T31" fmla="*/ 0 h 340"/>
                <a:gd name="T32" fmla="*/ 170 w 510"/>
                <a:gd name="T33" fmla="*/ 57 h 340"/>
                <a:gd name="T34" fmla="*/ 0 w 510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0" y="57"/>
                  </a:moveTo>
                  <a:lnTo>
                    <a:pt x="0" y="17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96" y="340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4883" y="1039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0 h 114"/>
                <a:gd name="T8" fmla="*/ 56 w 170"/>
                <a:gd name="T9" fmla="*/ 0 h 114"/>
                <a:gd name="T10" fmla="*/ 56 w 170"/>
                <a:gd name="T11" fmla="*/ 57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5166" y="189"/>
              <a:ext cx="1588" cy="1077"/>
            </a:xfrm>
            <a:custGeom>
              <a:avLst/>
              <a:gdLst>
                <a:gd name="T0" fmla="*/ 1588 w 1588"/>
                <a:gd name="T1" fmla="*/ 113 h 1077"/>
                <a:gd name="T2" fmla="*/ 1531 w 1588"/>
                <a:gd name="T3" fmla="*/ 227 h 1077"/>
                <a:gd name="T4" fmla="*/ 1474 w 1588"/>
                <a:gd name="T5" fmla="*/ 454 h 1077"/>
                <a:gd name="T6" fmla="*/ 1361 w 1588"/>
                <a:gd name="T7" fmla="*/ 510 h 1077"/>
                <a:gd name="T8" fmla="*/ 1191 w 1588"/>
                <a:gd name="T9" fmla="*/ 567 h 1077"/>
                <a:gd name="T10" fmla="*/ 1021 w 1588"/>
                <a:gd name="T11" fmla="*/ 510 h 1077"/>
                <a:gd name="T12" fmla="*/ 964 w 1588"/>
                <a:gd name="T13" fmla="*/ 624 h 1077"/>
                <a:gd name="T14" fmla="*/ 851 w 1588"/>
                <a:gd name="T15" fmla="*/ 567 h 1077"/>
                <a:gd name="T16" fmla="*/ 794 w 1588"/>
                <a:gd name="T17" fmla="*/ 624 h 1077"/>
                <a:gd name="T18" fmla="*/ 737 w 1588"/>
                <a:gd name="T19" fmla="*/ 737 h 1077"/>
                <a:gd name="T20" fmla="*/ 624 w 1588"/>
                <a:gd name="T21" fmla="*/ 794 h 1077"/>
                <a:gd name="T22" fmla="*/ 510 w 1588"/>
                <a:gd name="T23" fmla="*/ 850 h 1077"/>
                <a:gd name="T24" fmla="*/ 454 w 1588"/>
                <a:gd name="T25" fmla="*/ 907 h 1077"/>
                <a:gd name="T26" fmla="*/ 340 w 1588"/>
                <a:gd name="T27" fmla="*/ 964 h 1077"/>
                <a:gd name="T28" fmla="*/ 284 w 1588"/>
                <a:gd name="T29" fmla="*/ 1077 h 1077"/>
                <a:gd name="T30" fmla="*/ 57 w 1588"/>
                <a:gd name="T31" fmla="*/ 1021 h 1077"/>
                <a:gd name="T32" fmla="*/ 0 w 1588"/>
                <a:gd name="T33" fmla="*/ 850 h 1077"/>
                <a:gd name="T34" fmla="*/ 57 w 1588"/>
                <a:gd name="T35" fmla="*/ 794 h 1077"/>
                <a:gd name="T36" fmla="*/ 284 w 1588"/>
                <a:gd name="T37" fmla="*/ 737 h 1077"/>
                <a:gd name="T38" fmla="*/ 227 w 1588"/>
                <a:gd name="T39" fmla="*/ 624 h 1077"/>
                <a:gd name="T40" fmla="*/ 113 w 1588"/>
                <a:gd name="T41" fmla="*/ 567 h 1077"/>
                <a:gd name="T42" fmla="*/ 170 w 1588"/>
                <a:gd name="T43" fmla="*/ 510 h 1077"/>
                <a:gd name="T44" fmla="*/ 227 w 1588"/>
                <a:gd name="T45" fmla="*/ 397 h 1077"/>
                <a:gd name="T46" fmla="*/ 284 w 1588"/>
                <a:gd name="T47" fmla="*/ 454 h 1077"/>
                <a:gd name="T48" fmla="*/ 340 w 1588"/>
                <a:gd name="T49" fmla="*/ 510 h 1077"/>
                <a:gd name="T50" fmla="*/ 397 w 1588"/>
                <a:gd name="T51" fmla="*/ 454 h 1077"/>
                <a:gd name="T52" fmla="*/ 624 w 1588"/>
                <a:gd name="T53" fmla="*/ 397 h 1077"/>
                <a:gd name="T54" fmla="*/ 794 w 1588"/>
                <a:gd name="T55" fmla="*/ 340 h 1077"/>
                <a:gd name="T56" fmla="*/ 851 w 1588"/>
                <a:gd name="T57" fmla="*/ 283 h 1077"/>
                <a:gd name="T58" fmla="*/ 907 w 1588"/>
                <a:gd name="T59" fmla="*/ 227 h 1077"/>
                <a:gd name="T60" fmla="*/ 964 w 1588"/>
                <a:gd name="T61" fmla="*/ 170 h 1077"/>
                <a:gd name="T62" fmla="*/ 1361 w 1588"/>
                <a:gd name="T63" fmla="*/ 113 h 1077"/>
                <a:gd name="T64" fmla="*/ 1418 w 1588"/>
                <a:gd name="T65" fmla="*/ 57 h 1077"/>
                <a:gd name="T66" fmla="*/ 1531 w 1588"/>
                <a:gd name="T67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077">
                  <a:moveTo>
                    <a:pt x="1588" y="0"/>
                  </a:moveTo>
                  <a:lnTo>
                    <a:pt x="1588" y="113"/>
                  </a:lnTo>
                  <a:lnTo>
                    <a:pt x="1531" y="113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57" y="107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58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5676" y="189"/>
              <a:ext cx="1361" cy="1588"/>
            </a:xfrm>
            <a:custGeom>
              <a:avLst/>
              <a:gdLst>
                <a:gd name="T0" fmla="*/ 1248 w 1361"/>
                <a:gd name="T1" fmla="*/ 0 h 1588"/>
                <a:gd name="T2" fmla="*/ 1304 w 1361"/>
                <a:gd name="T3" fmla="*/ 113 h 1588"/>
                <a:gd name="T4" fmla="*/ 1248 w 1361"/>
                <a:gd name="T5" fmla="*/ 170 h 1588"/>
                <a:gd name="T6" fmla="*/ 1191 w 1361"/>
                <a:gd name="T7" fmla="*/ 227 h 1588"/>
                <a:gd name="T8" fmla="*/ 1304 w 1361"/>
                <a:gd name="T9" fmla="*/ 283 h 1588"/>
                <a:gd name="T10" fmla="*/ 1361 w 1361"/>
                <a:gd name="T11" fmla="*/ 340 h 1588"/>
                <a:gd name="T12" fmla="*/ 1304 w 1361"/>
                <a:gd name="T13" fmla="*/ 397 h 1588"/>
                <a:gd name="T14" fmla="*/ 1248 w 1361"/>
                <a:gd name="T15" fmla="*/ 624 h 1588"/>
                <a:gd name="T16" fmla="*/ 1191 w 1361"/>
                <a:gd name="T17" fmla="*/ 794 h 1588"/>
                <a:gd name="T18" fmla="*/ 1248 w 1361"/>
                <a:gd name="T19" fmla="*/ 850 h 1588"/>
                <a:gd name="T20" fmla="*/ 1191 w 1361"/>
                <a:gd name="T21" fmla="*/ 1134 h 1588"/>
                <a:gd name="T22" fmla="*/ 1134 w 1361"/>
                <a:gd name="T23" fmla="*/ 1191 h 1588"/>
                <a:gd name="T24" fmla="*/ 1191 w 1361"/>
                <a:gd name="T25" fmla="*/ 1247 h 1588"/>
                <a:gd name="T26" fmla="*/ 1078 w 1361"/>
                <a:gd name="T27" fmla="*/ 1361 h 1588"/>
                <a:gd name="T28" fmla="*/ 1021 w 1361"/>
                <a:gd name="T29" fmla="*/ 1247 h 1588"/>
                <a:gd name="T30" fmla="*/ 851 w 1361"/>
                <a:gd name="T31" fmla="*/ 1134 h 1588"/>
                <a:gd name="T32" fmla="*/ 794 w 1361"/>
                <a:gd name="T33" fmla="*/ 1191 h 1588"/>
                <a:gd name="T34" fmla="*/ 681 w 1361"/>
                <a:gd name="T35" fmla="*/ 1247 h 1588"/>
                <a:gd name="T36" fmla="*/ 964 w 1361"/>
                <a:gd name="T37" fmla="*/ 1077 h 1588"/>
                <a:gd name="T38" fmla="*/ 908 w 1361"/>
                <a:gd name="T39" fmla="*/ 964 h 1588"/>
                <a:gd name="T40" fmla="*/ 794 w 1361"/>
                <a:gd name="T41" fmla="*/ 907 h 1588"/>
                <a:gd name="T42" fmla="*/ 681 w 1361"/>
                <a:gd name="T43" fmla="*/ 964 h 1588"/>
                <a:gd name="T44" fmla="*/ 567 w 1361"/>
                <a:gd name="T45" fmla="*/ 1021 h 1588"/>
                <a:gd name="T46" fmla="*/ 511 w 1361"/>
                <a:gd name="T47" fmla="*/ 1077 h 1588"/>
                <a:gd name="T48" fmla="*/ 454 w 1361"/>
                <a:gd name="T49" fmla="*/ 1304 h 1588"/>
                <a:gd name="T50" fmla="*/ 397 w 1361"/>
                <a:gd name="T51" fmla="*/ 1361 h 1588"/>
                <a:gd name="T52" fmla="*/ 341 w 1361"/>
                <a:gd name="T53" fmla="*/ 1531 h 1588"/>
                <a:gd name="T54" fmla="*/ 227 w 1361"/>
                <a:gd name="T55" fmla="*/ 1588 h 1588"/>
                <a:gd name="T56" fmla="*/ 170 w 1361"/>
                <a:gd name="T57" fmla="*/ 1531 h 1588"/>
                <a:gd name="T58" fmla="*/ 284 w 1361"/>
                <a:gd name="T59" fmla="*/ 1417 h 1588"/>
                <a:gd name="T60" fmla="*/ 170 w 1361"/>
                <a:gd name="T61" fmla="*/ 1304 h 1588"/>
                <a:gd name="T62" fmla="*/ 284 w 1361"/>
                <a:gd name="T63" fmla="*/ 1247 h 1588"/>
                <a:gd name="T64" fmla="*/ 227 w 1361"/>
                <a:gd name="T65" fmla="*/ 1021 h 1588"/>
                <a:gd name="T66" fmla="*/ 170 w 1361"/>
                <a:gd name="T67" fmla="*/ 907 h 1588"/>
                <a:gd name="T68" fmla="*/ 57 w 1361"/>
                <a:gd name="T69" fmla="*/ 964 h 1588"/>
                <a:gd name="T70" fmla="*/ 0 w 1361"/>
                <a:gd name="T71" fmla="*/ 907 h 1588"/>
                <a:gd name="T72" fmla="*/ 114 w 1361"/>
                <a:gd name="T73" fmla="*/ 794 h 1588"/>
                <a:gd name="T74" fmla="*/ 227 w 1361"/>
                <a:gd name="T75" fmla="*/ 737 h 1588"/>
                <a:gd name="T76" fmla="*/ 284 w 1361"/>
                <a:gd name="T77" fmla="*/ 624 h 1588"/>
                <a:gd name="T78" fmla="*/ 341 w 1361"/>
                <a:gd name="T79" fmla="*/ 567 h 1588"/>
                <a:gd name="T80" fmla="*/ 454 w 1361"/>
                <a:gd name="T81" fmla="*/ 624 h 1588"/>
                <a:gd name="T82" fmla="*/ 511 w 1361"/>
                <a:gd name="T83" fmla="*/ 510 h 1588"/>
                <a:gd name="T84" fmla="*/ 681 w 1361"/>
                <a:gd name="T85" fmla="*/ 567 h 1588"/>
                <a:gd name="T86" fmla="*/ 851 w 1361"/>
                <a:gd name="T87" fmla="*/ 510 h 1588"/>
                <a:gd name="T88" fmla="*/ 964 w 1361"/>
                <a:gd name="T89" fmla="*/ 454 h 1588"/>
                <a:gd name="T90" fmla="*/ 1021 w 1361"/>
                <a:gd name="T91" fmla="*/ 227 h 1588"/>
                <a:gd name="T92" fmla="*/ 1078 w 1361"/>
                <a:gd name="T93" fmla="*/ 113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1" h="1588">
                  <a:moveTo>
                    <a:pt x="1078" y="0"/>
                  </a:moveTo>
                  <a:lnTo>
                    <a:pt x="1248" y="0"/>
                  </a:lnTo>
                  <a:lnTo>
                    <a:pt x="1248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624"/>
                  </a:lnTo>
                  <a:lnTo>
                    <a:pt x="1248" y="624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lnTo>
                    <a:pt x="1248" y="850"/>
                  </a:lnTo>
                  <a:lnTo>
                    <a:pt x="124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134" y="1191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078" y="1361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77"/>
                  </a:lnTo>
                  <a:lnTo>
                    <a:pt x="964" y="107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1077"/>
                  </a:lnTo>
                  <a:lnTo>
                    <a:pt x="511" y="1077"/>
                  </a:lnTo>
                  <a:lnTo>
                    <a:pt x="511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17"/>
                  </a:lnTo>
                  <a:lnTo>
                    <a:pt x="284" y="1417"/>
                  </a:lnTo>
                  <a:lnTo>
                    <a:pt x="284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64" y="454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C9A9C02B-AF9B-4162-8E21-FEA0A07AB728}"/>
              </a:ext>
            </a:extLst>
          </p:cNvPr>
          <p:cNvSpPr txBox="1"/>
          <p:nvPr/>
        </p:nvSpPr>
        <p:spPr>
          <a:xfrm>
            <a:off x="20585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0B707B8E-2756-490C-8495-614BF01C5B60}"/>
              </a:ext>
            </a:extLst>
          </p:cNvPr>
          <p:cNvSpPr txBox="1"/>
          <p:nvPr/>
        </p:nvSpPr>
        <p:spPr>
          <a:xfrm>
            <a:off x="17057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8" name="直線コネクタ 117">
            <a:extLst>
              <a:ext uri="{FF2B5EF4-FFF2-40B4-BE49-F238E27FC236}">
                <a16:creationId xmlns:a16="http://schemas.microsoft.com/office/drawing/2014/main" id="{77C7A529-ED2E-4156-AFDA-20B76D01DFD7}"/>
              </a:ext>
            </a:extLst>
          </p:cNvPr>
          <p:cNvCxnSpPr/>
          <p:nvPr/>
        </p:nvCxnSpPr>
        <p:spPr>
          <a:xfrm>
            <a:off x="19746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220AF2D2-4FE5-47C6-BD19-EBFCBBA9AA70}"/>
              </a:ext>
            </a:extLst>
          </p:cNvPr>
          <p:cNvGrpSpPr/>
          <p:nvPr/>
        </p:nvGrpSpPr>
        <p:grpSpPr>
          <a:xfrm>
            <a:off x="7447686" y="8825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BB3B6A3-6AAD-4C39-BA58-939665FA5A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D6B9EEE8-D173-465D-92E4-13C626229A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C449023B-F661-4450-A1D2-17FDE6967AA3}"/>
              </a:ext>
            </a:extLst>
          </p:cNvPr>
          <p:cNvGrpSpPr/>
          <p:nvPr/>
        </p:nvGrpSpPr>
        <p:grpSpPr>
          <a:xfrm>
            <a:off x="6575231" y="4463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8E451AA7-104B-4AD4-8503-A0B8DCB87E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A56A4FDD-2426-4C11-9419-0D7C837D8D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DC44748-A26A-49F1-AD05-DD098A94A0B8}"/>
              </a:ext>
            </a:extLst>
          </p:cNvPr>
          <p:cNvGrpSpPr/>
          <p:nvPr/>
        </p:nvGrpSpPr>
        <p:grpSpPr>
          <a:xfrm>
            <a:off x="5052264" y="3569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F9BEB1D6-D976-451A-9064-B819F7D422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A4D7D979-6077-42D5-928D-5D6CE479C7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7EC8346-121F-4ABA-9FFF-5A3CEDDB73DD}"/>
              </a:ext>
            </a:extLst>
          </p:cNvPr>
          <p:cNvGrpSpPr/>
          <p:nvPr/>
        </p:nvGrpSpPr>
        <p:grpSpPr>
          <a:xfrm>
            <a:off x="5823706" y="3569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095F555E-CD6B-46E4-8452-A3D9AC05E7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B103F255-4865-4216-8B20-18B6807AC2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F54D6ED7-8A36-4BEB-956F-5DBA9CAB6879}"/>
              </a:ext>
            </a:extLst>
          </p:cNvPr>
          <p:cNvGrpSpPr/>
          <p:nvPr/>
        </p:nvGrpSpPr>
        <p:grpSpPr>
          <a:xfrm>
            <a:off x="6605090" y="3569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4F1EF365-3D24-4B7F-89E8-C6388852ED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6B6D4863-5C97-45BC-9483-30A317053B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4D288A9C-2DB4-4110-B8AC-A7EABFE34FB4}"/>
              </a:ext>
            </a:extLst>
          </p:cNvPr>
          <p:cNvGrpSpPr/>
          <p:nvPr/>
        </p:nvGrpSpPr>
        <p:grpSpPr>
          <a:xfrm>
            <a:off x="7774803" y="40671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6F99546A-616B-4CEA-8902-90435280D9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17B668A7-575F-4248-ABEE-D7C67A94EA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DEA7B12C-7AAC-4E18-B7A8-4DF2C1B22EBF}"/>
              </a:ext>
            </a:extLst>
          </p:cNvPr>
          <p:cNvGrpSpPr/>
          <p:nvPr/>
        </p:nvGrpSpPr>
        <p:grpSpPr>
          <a:xfrm>
            <a:off x="3540129" y="28558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4505266-3BE2-4972-9411-05DA028F0A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E53C621F-20D2-45A9-83A0-4BC5D3BD8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8B461FF-5697-47BA-8419-C54452DA0EEA}"/>
              </a:ext>
            </a:extLst>
          </p:cNvPr>
          <p:cNvGrpSpPr/>
          <p:nvPr/>
        </p:nvGrpSpPr>
        <p:grpSpPr>
          <a:xfrm>
            <a:off x="2709346" y="28283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BC65F0E-2AC6-4B21-A72B-23F529DC37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4BC35878-9799-46C7-BB4F-1B1F458E5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BAD79F02-FBB9-466D-931B-3ED3EEB6EE4A}"/>
              </a:ext>
            </a:extLst>
          </p:cNvPr>
          <p:cNvGrpSpPr/>
          <p:nvPr/>
        </p:nvGrpSpPr>
        <p:grpSpPr>
          <a:xfrm>
            <a:off x="1890619" y="3437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D2BA1AEA-03CB-4244-B843-E65C401752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D7F937C-B79E-4E05-B948-5173148774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8B61C6AD-BF1B-44C2-B248-9F62523BF209}"/>
              </a:ext>
            </a:extLst>
          </p:cNvPr>
          <p:cNvGrpSpPr/>
          <p:nvPr/>
        </p:nvGrpSpPr>
        <p:grpSpPr>
          <a:xfrm>
            <a:off x="4137864" y="41314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6A38C99A-6FFE-422D-BB98-DE6647B1E5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FEE88FF8-FBB8-4732-AA86-8631960DB0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531CA5A5-1AF1-4F42-9536-1BACF034BC77}"/>
              </a:ext>
            </a:extLst>
          </p:cNvPr>
          <p:cNvGrpSpPr/>
          <p:nvPr/>
        </p:nvGrpSpPr>
        <p:grpSpPr>
          <a:xfrm>
            <a:off x="1458822" y="56135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ADE41EA3-3B89-49D9-91F2-4338A29619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82002553-1158-4211-A3C0-C736A87148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8CACEFE7-4256-41BA-B9C0-900C5EDF8A05}"/>
              </a:ext>
            </a:extLst>
          </p:cNvPr>
          <p:cNvGrpSpPr/>
          <p:nvPr/>
        </p:nvGrpSpPr>
        <p:grpSpPr>
          <a:xfrm>
            <a:off x="2151449" y="47849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CD8F9355-6C78-43AA-86D0-8C5D8F229F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B94A8D4F-457E-43C3-B463-C1056BA4B7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68F5992-312D-40D2-B955-3B09120569E4}"/>
              </a:ext>
            </a:extLst>
          </p:cNvPr>
          <p:cNvGrpSpPr/>
          <p:nvPr/>
        </p:nvGrpSpPr>
        <p:grpSpPr>
          <a:xfrm>
            <a:off x="2122026" y="395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6E7B508C-5151-4B51-9C82-2B2549BB5B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11D6A06-7B35-40A6-AB67-C0D119F26A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909BB4E-96C7-4014-AF51-D3F22FF232F0}"/>
              </a:ext>
            </a:extLst>
          </p:cNvPr>
          <p:cNvGrpSpPr/>
          <p:nvPr/>
        </p:nvGrpSpPr>
        <p:grpSpPr>
          <a:xfrm>
            <a:off x="3043144" y="3590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E0F52C6-B88B-40E6-817C-8EB290C068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E06E40F6-AED1-4A38-B341-A37AF7ABF9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2D55B3DD-AFCA-4CF4-8D1B-88D6C2951846}"/>
              </a:ext>
            </a:extLst>
          </p:cNvPr>
          <p:cNvGrpSpPr/>
          <p:nvPr/>
        </p:nvGrpSpPr>
        <p:grpSpPr>
          <a:xfrm>
            <a:off x="3023439" y="4302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FB07BD3-3940-475D-9D26-2AC91CA929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CF99506A-1DD3-49B8-B21D-741F9CC74F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4106AEAD-38FA-41AB-8219-E798F0F98680}"/>
              </a:ext>
            </a:extLst>
          </p:cNvPr>
          <p:cNvGrpSpPr/>
          <p:nvPr/>
        </p:nvGrpSpPr>
        <p:grpSpPr>
          <a:xfrm>
            <a:off x="3585414" y="48458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44C009A4-BE7D-4852-BCF7-470D4BFCF2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AF051543-49C5-49DC-BED4-52CC6AEFD0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5684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180</Words>
  <Application>Microsoft Office PowerPoint</Application>
  <PresentationFormat>A4 210 x 297 mm</PresentationFormat>
  <Paragraphs>140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dmap036_香川県の市町村別の数値入力データマップ</dc:title>
  <dc:subject>dmap036_香川県の市町村別の数値入力データマップ</dc:subject>
  <dc:creator>でじけろお</dc:creator>
  <cp:revision>1</cp:revision>
  <dcterms:created xsi:type="dcterms:W3CDTF">2011-09-01T12:09:10Z</dcterms:created>
  <dcterms:modified xsi:type="dcterms:W3CDTF">2022-04-10T02:22:43Z</dcterms:modified>
  <cp:version>1</cp:version>
</cp:coreProperties>
</file>